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9" r:id="rId5"/>
    <p:sldId id="282" r:id="rId6"/>
    <p:sldId id="278" r:id="rId7"/>
    <p:sldId id="257" r:id="rId8"/>
    <p:sldId id="266" r:id="rId9"/>
    <p:sldId id="258" r:id="rId10"/>
    <p:sldId id="260" r:id="rId11"/>
    <p:sldId id="259" r:id="rId12"/>
    <p:sldId id="283" r:id="rId13"/>
    <p:sldId id="268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048942-F16F-4F89-8645-40E3DD9CA02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8DAB70-A21B-4F7E-A62D-389700E6EDEC}">
      <dgm:prSet custT="1"/>
      <dgm:spPr>
        <a:noFill/>
      </dgm:spPr>
      <dgm:t>
        <a:bodyPr/>
        <a:lstStyle/>
        <a:p>
          <a:r>
            <a:rPr lang="en-US" sz="2800" b="1" i="1">
              <a:solidFill>
                <a:schemeClr val="tx1">
                  <a:lumMod val="50000"/>
                  <a:lumOff val="50000"/>
                </a:schemeClr>
              </a:solidFill>
            </a:rPr>
            <a:t>   WHY IS THIS IMPORTANT TODAY? </a:t>
          </a:r>
          <a:endParaRPr lang="en-US" sz="2800" i="1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87E01BE9-38AE-43C1-A17C-410FE343C583}" type="parTrans" cxnId="{385A3725-4EF8-4CC8-B4CB-0581D897EE29}">
      <dgm:prSet/>
      <dgm:spPr/>
      <dgm:t>
        <a:bodyPr/>
        <a:lstStyle/>
        <a:p>
          <a:endParaRPr lang="en-US"/>
        </a:p>
      </dgm:t>
    </dgm:pt>
    <dgm:pt modelId="{6456A965-7548-46C8-9190-C1D62AE5528F}" type="sibTrans" cxnId="{385A3725-4EF8-4CC8-B4CB-0581D897EE29}">
      <dgm:prSet/>
      <dgm:spPr/>
      <dgm:t>
        <a:bodyPr/>
        <a:lstStyle/>
        <a:p>
          <a:endParaRPr lang="en-US"/>
        </a:p>
      </dgm:t>
    </dgm:pt>
    <dgm:pt modelId="{F38D4486-1E30-49BD-AFFD-1AF9432CF159}">
      <dgm:prSet/>
      <dgm:spPr/>
      <dgm:t>
        <a:bodyPr/>
        <a:lstStyle/>
        <a:p>
          <a:r>
            <a:rPr lang="en-US" i="1"/>
            <a:t>Outdated success criteria, requires new lens</a:t>
          </a:r>
          <a:endParaRPr lang="en-US"/>
        </a:p>
      </dgm:t>
    </dgm:pt>
    <dgm:pt modelId="{B836DD6B-E20C-4FC7-8048-CF123504F8DA}" type="parTrans" cxnId="{768D2FD1-9507-4080-BA57-FB8C542A03A1}">
      <dgm:prSet/>
      <dgm:spPr/>
      <dgm:t>
        <a:bodyPr/>
        <a:lstStyle/>
        <a:p>
          <a:endParaRPr lang="en-US"/>
        </a:p>
      </dgm:t>
    </dgm:pt>
    <dgm:pt modelId="{EECFA572-2529-49A2-BCBD-71299F7036D1}" type="sibTrans" cxnId="{768D2FD1-9507-4080-BA57-FB8C542A03A1}">
      <dgm:prSet/>
      <dgm:spPr/>
      <dgm:t>
        <a:bodyPr/>
        <a:lstStyle/>
        <a:p>
          <a:endParaRPr lang="en-US"/>
        </a:p>
      </dgm:t>
    </dgm:pt>
    <dgm:pt modelId="{A756F4D6-9211-4AB0-BED3-DA41B1E55266}">
      <dgm:prSet/>
      <dgm:spPr/>
      <dgm:t>
        <a:bodyPr/>
        <a:lstStyle/>
        <a:p>
          <a:r>
            <a:rPr lang="en-US" i="1"/>
            <a:t>Lack innovation: current diagnostics, “Real World” approaches, new study methodologies</a:t>
          </a:r>
          <a:endParaRPr lang="en-US"/>
        </a:p>
      </dgm:t>
    </dgm:pt>
    <dgm:pt modelId="{F8E1C4BE-187C-482E-9F06-63381658090F}" type="parTrans" cxnId="{AF64E516-46C0-41F2-A342-FA3FFB9DCADA}">
      <dgm:prSet/>
      <dgm:spPr/>
      <dgm:t>
        <a:bodyPr/>
        <a:lstStyle/>
        <a:p>
          <a:endParaRPr lang="en-US"/>
        </a:p>
      </dgm:t>
    </dgm:pt>
    <dgm:pt modelId="{5881C263-F867-4836-8920-2CFA53CB17EE}" type="sibTrans" cxnId="{AF64E516-46C0-41F2-A342-FA3FFB9DCADA}">
      <dgm:prSet/>
      <dgm:spPr/>
      <dgm:t>
        <a:bodyPr/>
        <a:lstStyle/>
        <a:p>
          <a:endParaRPr lang="en-US"/>
        </a:p>
      </dgm:t>
    </dgm:pt>
    <dgm:pt modelId="{82930866-E3F8-4BEE-A39A-3FE5A57F1527}">
      <dgm:prSet/>
      <dgm:spPr/>
      <dgm:t>
        <a:bodyPr/>
        <a:lstStyle/>
        <a:p>
          <a:r>
            <a:rPr lang="en-US" i="1"/>
            <a:t>Lack of patient important outcomes, patient input</a:t>
          </a:r>
          <a:endParaRPr lang="en-US"/>
        </a:p>
      </dgm:t>
    </dgm:pt>
    <dgm:pt modelId="{3C8311CF-4121-4C30-9486-FD57393ED4A6}" type="parTrans" cxnId="{DA4DF0D0-A550-4B0D-BB3D-C14F0B1F46ED}">
      <dgm:prSet/>
      <dgm:spPr/>
      <dgm:t>
        <a:bodyPr/>
        <a:lstStyle/>
        <a:p>
          <a:endParaRPr lang="en-US"/>
        </a:p>
      </dgm:t>
    </dgm:pt>
    <dgm:pt modelId="{EA8045B1-3E41-4606-A2B3-E791248511B0}" type="sibTrans" cxnId="{DA4DF0D0-A550-4B0D-BB3D-C14F0B1F46ED}">
      <dgm:prSet/>
      <dgm:spPr/>
      <dgm:t>
        <a:bodyPr/>
        <a:lstStyle/>
        <a:p>
          <a:endParaRPr lang="en-US"/>
        </a:p>
      </dgm:t>
    </dgm:pt>
    <dgm:pt modelId="{B0A98FD5-544A-4F3F-AAFB-F3E3B2784DC1}">
      <dgm:prSet/>
      <dgm:spPr/>
      <dgm:t>
        <a:bodyPr/>
        <a:lstStyle/>
        <a:p>
          <a:r>
            <a:rPr lang="en-US" i="1"/>
            <a:t>Set the stage for DOOR criteria</a:t>
          </a:r>
          <a:endParaRPr lang="en-US"/>
        </a:p>
      </dgm:t>
    </dgm:pt>
    <dgm:pt modelId="{F6121C2F-4926-423D-9A4E-F652773C999B}" type="parTrans" cxnId="{5B6B0A6A-2F64-4996-A89B-D1466F762221}">
      <dgm:prSet/>
      <dgm:spPr/>
      <dgm:t>
        <a:bodyPr/>
        <a:lstStyle/>
        <a:p>
          <a:endParaRPr lang="en-US"/>
        </a:p>
      </dgm:t>
    </dgm:pt>
    <dgm:pt modelId="{F4321183-D489-4963-B6E3-49E6CD4990FA}" type="sibTrans" cxnId="{5B6B0A6A-2F64-4996-A89B-D1466F762221}">
      <dgm:prSet/>
      <dgm:spPr/>
      <dgm:t>
        <a:bodyPr/>
        <a:lstStyle/>
        <a:p>
          <a:endParaRPr lang="en-US"/>
        </a:p>
      </dgm:t>
    </dgm:pt>
    <dgm:pt modelId="{E3C29CEA-A648-4963-8CFC-105DF1084880}" type="pres">
      <dgm:prSet presAssocID="{CD048942-F16F-4F89-8645-40E3DD9CA022}" presName="linear" presStyleCnt="0">
        <dgm:presLayoutVars>
          <dgm:animLvl val="lvl"/>
          <dgm:resizeHandles val="exact"/>
        </dgm:presLayoutVars>
      </dgm:prSet>
      <dgm:spPr/>
    </dgm:pt>
    <dgm:pt modelId="{3DA47042-85F5-4E43-9444-10ED4772E1F3}" type="pres">
      <dgm:prSet presAssocID="{CB8DAB70-A21B-4F7E-A62D-389700E6EDEC}" presName="parentText" presStyleLbl="node1" presStyleIdx="0" presStyleCnt="5" custScaleY="59216" custLinFactNeighborX="-299">
        <dgm:presLayoutVars>
          <dgm:chMax val="0"/>
          <dgm:bulletEnabled val="1"/>
        </dgm:presLayoutVars>
      </dgm:prSet>
      <dgm:spPr/>
    </dgm:pt>
    <dgm:pt modelId="{6974393C-1275-459F-9525-24D723486A31}" type="pres">
      <dgm:prSet presAssocID="{6456A965-7548-46C8-9190-C1D62AE5528F}" presName="spacer" presStyleCnt="0"/>
      <dgm:spPr/>
    </dgm:pt>
    <dgm:pt modelId="{048195A3-F549-49A6-8F46-EC40C27800E5}" type="pres">
      <dgm:prSet presAssocID="{F38D4486-1E30-49BD-AFFD-1AF9432CF15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8F0EA5F-FA51-4021-A34E-B2072EF6AD85}" type="pres">
      <dgm:prSet presAssocID="{EECFA572-2529-49A2-BCBD-71299F7036D1}" presName="spacer" presStyleCnt="0"/>
      <dgm:spPr/>
    </dgm:pt>
    <dgm:pt modelId="{4C6AB4EC-4357-4CC0-8896-ED4F4B121297}" type="pres">
      <dgm:prSet presAssocID="{A756F4D6-9211-4AB0-BED3-DA41B1E5526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E192116-1C2E-4873-8767-67DDB297D825}" type="pres">
      <dgm:prSet presAssocID="{5881C263-F867-4836-8920-2CFA53CB17EE}" presName="spacer" presStyleCnt="0"/>
      <dgm:spPr/>
    </dgm:pt>
    <dgm:pt modelId="{755237C4-98C3-4485-A8F4-0DF11E0DE5F8}" type="pres">
      <dgm:prSet presAssocID="{82930866-E3F8-4BEE-A39A-3FE5A57F152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17C21AE-14A5-46BF-996C-634EF7460141}" type="pres">
      <dgm:prSet presAssocID="{EA8045B1-3E41-4606-A2B3-E791248511B0}" presName="spacer" presStyleCnt="0"/>
      <dgm:spPr/>
    </dgm:pt>
    <dgm:pt modelId="{2294091F-B4D9-439A-9C4D-BE0820EF25D8}" type="pres">
      <dgm:prSet presAssocID="{B0A98FD5-544A-4F3F-AAFB-F3E3B2784DC1}" presName="parentText" presStyleLbl="node1" presStyleIdx="4" presStyleCnt="5" custLinFactNeighborY="23694">
        <dgm:presLayoutVars>
          <dgm:chMax val="0"/>
          <dgm:bulletEnabled val="1"/>
        </dgm:presLayoutVars>
      </dgm:prSet>
      <dgm:spPr/>
    </dgm:pt>
  </dgm:ptLst>
  <dgm:cxnLst>
    <dgm:cxn modelId="{AF64E516-46C0-41F2-A342-FA3FFB9DCADA}" srcId="{CD048942-F16F-4F89-8645-40E3DD9CA022}" destId="{A756F4D6-9211-4AB0-BED3-DA41B1E55266}" srcOrd="2" destOrd="0" parTransId="{F8E1C4BE-187C-482E-9F06-63381658090F}" sibTransId="{5881C263-F867-4836-8920-2CFA53CB17EE}"/>
    <dgm:cxn modelId="{385A3725-4EF8-4CC8-B4CB-0581D897EE29}" srcId="{CD048942-F16F-4F89-8645-40E3DD9CA022}" destId="{CB8DAB70-A21B-4F7E-A62D-389700E6EDEC}" srcOrd="0" destOrd="0" parTransId="{87E01BE9-38AE-43C1-A17C-410FE343C583}" sibTransId="{6456A965-7548-46C8-9190-C1D62AE5528F}"/>
    <dgm:cxn modelId="{9B39C369-09C0-4415-9144-30B7398E8AB5}" type="presOf" srcId="{CB8DAB70-A21B-4F7E-A62D-389700E6EDEC}" destId="{3DA47042-85F5-4E43-9444-10ED4772E1F3}" srcOrd="0" destOrd="0" presId="urn:microsoft.com/office/officeart/2005/8/layout/vList2"/>
    <dgm:cxn modelId="{5B6B0A6A-2F64-4996-A89B-D1466F762221}" srcId="{CD048942-F16F-4F89-8645-40E3DD9CA022}" destId="{B0A98FD5-544A-4F3F-AAFB-F3E3B2784DC1}" srcOrd="4" destOrd="0" parTransId="{F6121C2F-4926-423D-9A4E-F652773C999B}" sibTransId="{F4321183-D489-4963-B6E3-49E6CD4990FA}"/>
    <dgm:cxn modelId="{6B849154-5598-4427-B676-74DAF9827BA0}" type="presOf" srcId="{B0A98FD5-544A-4F3F-AAFB-F3E3B2784DC1}" destId="{2294091F-B4D9-439A-9C4D-BE0820EF25D8}" srcOrd="0" destOrd="0" presId="urn:microsoft.com/office/officeart/2005/8/layout/vList2"/>
    <dgm:cxn modelId="{1A4F2A58-1D25-457C-8B17-F8343E8DE44D}" type="presOf" srcId="{A756F4D6-9211-4AB0-BED3-DA41B1E55266}" destId="{4C6AB4EC-4357-4CC0-8896-ED4F4B121297}" srcOrd="0" destOrd="0" presId="urn:microsoft.com/office/officeart/2005/8/layout/vList2"/>
    <dgm:cxn modelId="{6453B994-E5C0-4A46-84AE-57E2F9E5C671}" type="presOf" srcId="{F38D4486-1E30-49BD-AFFD-1AF9432CF159}" destId="{048195A3-F549-49A6-8F46-EC40C27800E5}" srcOrd="0" destOrd="0" presId="urn:microsoft.com/office/officeart/2005/8/layout/vList2"/>
    <dgm:cxn modelId="{EC4797BE-7D41-4764-886E-5C1FFF01808E}" type="presOf" srcId="{82930866-E3F8-4BEE-A39A-3FE5A57F1527}" destId="{755237C4-98C3-4485-A8F4-0DF11E0DE5F8}" srcOrd="0" destOrd="0" presId="urn:microsoft.com/office/officeart/2005/8/layout/vList2"/>
    <dgm:cxn modelId="{DA4DF0D0-A550-4B0D-BB3D-C14F0B1F46ED}" srcId="{CD048942-F16F-4F89-8645-40E3DD9CA022}" destId="{82930866-E3F8-4BEE-A39A-3FE5A57F1527}" srcOrd="3" destOrd="0" parTransId="{3C8311CF-4121-4C30-9486-FD57393ED4A6}" sibTransId="{EA8045B1-3E41-4606-A2B3-E791248511B0}"/>
    <dgm:cxn modelId="{768D2FD1-9507-4080-BA57-FB8C542A03A1}" srcId="{CD048942-F16F-4F89-8645-40E3DD9CA022}" destId="{F38D4486-1E30-49BD-AFFD-1AF9432CF159}" srcOrd="1" destOrd="0" parTransId="{B836DD6B-E20C-4FC7-8048-CF123504F8DA}" sibTransId="{EECFA572-2529-49A2-BCBD-71299F7036D1}"/>
    <dgm:cxn modelId="{85A274D2-9856-4134-89A7-35DED982F011}" type="presOf" srcId="{CD048942-F16F-4F89-8645-40E3DD9CA022}" destId="{E3C29CEA-A648-4963-8CFC-105DF1084880}" srcOrd="0" destOrd="0" presId="urn:microsoft.com/office/officeart/2005/8/layout/vList2"/>
    <dgm:cxn modelId="{6B4B3129-6FC0-4A13-88BB-0B4B4D06EC6A}" type="presParOf" srcId="{E3C29CEA-A648-4963-8CFC-105DF1084880}" destId="{3DA47042-85F5-4E43-9444-10ED4772E1F3}" srcOrd="0" destOrd="0" presId="urn:microsoft.com/office/officeart/2005/8/layout/vList2"/>
    <dgm:cxn modelId="{6469CD71-5BAF-40B0-8C0F-EF7367CF321B}" type="presParOf" srcId="{E3C29CEA-A648-4963-8CFC-105DF1084880}" destId="{6974393C-1275-459F-9525-24D723486A31}" srcOrd="1" destOrd="0" presId="urn:microsoft.com/office/officeart/2005/8/layout/vList2"/>
    <dgm:cxn modelId="{FD3285C0-40B4-4EE9-95E0-FB43BCB5D256}" type="presParOf" srcId="{E3C29CEA-A648-4963-8CFC-105DF1084880}" destId="{048195A3-F549-49A6-8F46-EC40C27800E5}" srcOrd="2" destOrd="0" presId="urn:microsoft.com/office/officeart/2005/8/layout/vList2"/>
    <dgm:cxn modelId="{B7DE883C-720B-474D-937B-C6900382237C}" type="presParOf" srcId="{E3C29CEA-A648-4963-8CFC-105DF1084880}" destId="{E8F0EA5F-FA51-4021-A34E-B2072EF6AD85}" srcOrd="3" destOrd="0" presId="urn:microsoft.com/office/officeart/2005/8/layout/vList2"/>
    <dgm:cxn modelId="{8FAA873E-E324-4389-B65E-B5E461078861}" type="presParOf" srcId="{E3C29CEA-A648-4963-8CFC-105DF1084880}" destId="{4C6AB4EC-4357-4CC0-8896-ED4F4B121297}" srcOrd="4" destOrd="0" presId="urn:microsoft.com/office/officeart/2005/8/layout/vList2"/>
    <dgm:cxn modelId="{3403C708-1833-4E24-BF72-A36284117397}" type="presParOf" srcId="{E3C29CEA-A648-4963-8CFC-105DF1084880}" destId="{2E192116-1C2E-4873-8767-67DDB297D825}" srcOrd="5" destOrd="0" presId="urn:microsoft.com/office/officeart/2005/8/layout/vList2"/>
    <dgm:cxn modelId="{95B5B59F-81BB-4F95-B156-B3708F6E2423}" type="presParOf" srcId="{E3C29CEA-A648-4963-8CFC-105DF1084880}" destId="{755237C4-98C3-4485-A8F4-0DF11E0DE5F8}" srcOrd="6" destOrd="0" presId="urn:microsoft.com/office/officeart/2005/8/layout/vList2"/>
    <dgm:cxn modelId="{FD8E78D2-6669-4B36-BA2E-D7943E136EE3}" type="presParOf" srcId="{E3C29CEA-A648-4963-8CFC-105DF1084880}" destId="{B17C21AE-14A5-46BF-996C-634EF7460141}" srcOrd="7" destOrd="0" presId="urn:microsoft.com/office/officeart/2005/8/layout/vList2"/>
    <dgm:cxn modelId="{FE947CB5-05A7-45D6-AFC1-CEBB70329F7A}" type="presParOf" srcId="{E3C29CEA-A648-4963-8CFC-105DF1084880}" destId="{2294091F-B4D9-439A-9C4D-BE0820EF25D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4BB40A-02C3-4454-BFB3-57802203EB98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C4B7707-E32F-49F2-BEF1-E04DB7C30C22}">
      <dgm:prSet/>
      <dgm:spPr/>
      <dgm:t>
        <a:bodyPr/>
        <a:lstStyle/>
        <a:p>
          <a:r>
            <a:rPr lang="en-US"/>
            <a:t>Aspergillus/Other Moulds</a:t>
          </a:r>
        </a:p>
      </dgm:t>
    </dgm:pt>
    <dgm:pt modelId="{5E8412E9-1072-4336-9D1A-0EF66C726E5B}" type="parTrans" cxnId="{E8EEFD10-A185-4723-B5A1-F28CF6D3EC2F}">
      <dgm:prSet/>
      <dgm:spPr/>
      <dgm:t>
        <a:bodyPr/>
        <a:lstStyle/>
        <a:p>
          <a:endParaRPr lang="en-US"/>
        </a:p>
      </dgm:t>
    </dgm:pt>
    <dgm:pt modelId="{0900AAA3-97FC-448D-96E0-6F6D247FCCEF}" type="sibTrans" cxnId="{E8EEFD10-A185-4723-B5A1-F28CF6D3EC2F}">
      <dgm:prSet/>
      <dgm:spPr/>
      <dgm:t>
        <a:bodyPr/>
        <a:lstStyle/>
        <a:p>
          <a:endParaRPr lang="en-US"/>
        </a:p>
      </dgm:t>
    </dgm:pt>
    <dgm:pt modelId="{C235AA55-ABFD-437E-A629-90772E41F574}">
      <dgm:prSet/>
      <dgm:spPr/>
      <dgm:t>
        <a:bodyPr/>
        <a:lstStyle/>
        <a:p>
          <a:r>
            <a:rPr lang="en-US" dirty="0"/>
            <a:t>Co-Chairs:  Monica Slavin &amp; </a:t>
          </a:r>
          <a:r>
            <a:rPr lang="en-US" dirty="0">
              <a:highlight>
                <a:srgbClr val="FFFF00"/>
              </a:highlight>
            </a:rPr>
            <a:t>Martin Hoenigl</a:t>
          </a:r>
        </a:p>
      </dgm:t>
    </dgm:pt>
    <dgm:pt modelId="{6CFD1915-82AA-43EF-B4CA-B3BB6E69BF0E}" type="parTrans" cxnId="{7B261CCE-A744-4F62-A2A9-3C77A38C7055}">
      <dgm:prSet/>
      <dgm:spPr/>
      <dgm:t>
        <a:bodyPr/>
        <a:lstStyle/>
        <a:p>
          <a:endParaRPr lang="en-US"/>
        </a:p>
      </dgm:t>
    </dgm:pt>
    <dgm:pt modelId="{2E48404D-7DBB-468B-8AC1-18091188E45D}" type="sibTrans" cxnId="{7B261CCE-A744-4F62-A2A9-3C77A38C7055}">
      <dgm:prSet/>
      <dgm:spPr/>
      <dgm:t>
        <a:bodyPr/>
        <a:lstStyle/>
        <a:p>
          <a:endParaRPr lang="en-US"/>
        </a:p>
      </dgm:t>
    </dgm:pt>
    <dgm:pt modelId="{0B67DE0C-9C94-445A-82A8-E3EFE263491A}">
      <dgm:prSet/>
      <dgm:spPr/>
      <dgm:t>
        <a:bodyPr/>
        <a:lstStyle/>
        <a:p>
          <a:r>
            <a:rPr lang="en-US"/>
            <a:t>Candida</a:t>
          </a:r>
        </a:p>
      </dgm:t>
    </dgm:pt>
    <dgm:pt modelId="{DE2AAD8E-B837-47EA-A46E-99F1F25C509B}" type="parTrans" cxnId="{3593987E-55E8-47B4-884B-6F0D5609FCA3}">
      <dgm:prSet/>
      <dgm:spPr/>
      <dgm:t>
        <a:bodyPr/>
        <a:lstStyle/>
        <a:p>
          <a:endParaRPr lang="en-US"/>
        </a:p>
      </dgm:t>
    </dgm:pt>
    <dgm:pt modelId="{4F6EDEEF-2B2D-4E17-9895-D60DF46C8DC7}" type="sibTrans" cxnId="{3593987E-55E8-47B4-884B-6F0D5609FCA3}">
      <dgm:prSet/>
      <dgm:spPr/>
      <dgm:t>
        <a:bodyPr/>
        <a:lstStyle/>
        <a:p>
          <a:endParaRPr lang="en-US"/>
        </a:p>
      </dgm:t>
    </dgm:pt>
    <dgm:pt modelId="{6F077EB2-97D8-448A-AA5C-C9B54C0C693F}">
      <dgm:prSet/>
      <dgm:spPr/>
      <dgm:t>
        <a:bodyPr/>
        <a:lstStyle/>
        <a:p>
          <a:r>
            <a:rPr lang="en-US" dirty="0"/>
            <a:t>Co-Chairs: </a:t>
          </a:r>
          <a:r>
            <a:rPr lang="en-US" dirty="0">
              <a:highlight>
                <a:srgbClr val="FFFF00"/>
              </a:highlight>
            </a:rPr>
            <a:t>Joe Vazquez </a:t>
          </a:r>
          <a:r>
            <a:rPr lang="en-US" dirty="0"/>
            <a:t>&amp; Sevtap </a:t>
          </a:r>
          <a:r>
            <a:rPr lang="en-US" dirty="0" err="1"/>
            <a:t>Arikan</a:t>
          </a:r>
          <a:endParaRPr lang="en-US" dirty="0"/>
        </a:p>
      </dgm:t>
    </dgm:pt>
    <dgm:pt modelId="{2C60E268-993D-43C7-B58C-4EA8C6C97479}" type="parTrans" cxnId="{8C09340A-2465-4B7B-A635-C8AC647AB1D7}">
      <dgm:prSet/>
      <dgm:spPr/>
      <dgm:t>
        <a:bodyPr/>
        <a:lstStyle/>
        <a:p>
          <a:endParaRPr lang="en-US"/>
        </a:p>
      </dgm:t>
    </dgm:pt>
    <dgm:pt modelId="{9B34152B-5064-4275-AE08-04ED4B5AFA2C}" type="sibTrans" cxnId="{8C09340A-2465-4B7B-A635-C8AC647AB1D7}">
      <dgm:prSet/>
      <dgm:spPr/>
      <dgm:t>
        <a:bodyPr/>
        <a:lstStyle/>
        <a:p>
          <a:endParaRPr lang="en-US"/>
        </a:p>
      </dgm:t>
    </dgm:pt>
    <dgm:pt modelId="{6950668A-363E-4C7F-8404-288A1B901120}">
      <dgm:prSet/>
      <dgm:spPr/>
      <dgm:t>
        <a:bodyPr/>
        <a:lstStyle/>
        <a:p>
          <a:r>
            <a:rPr lang="en-US"/>
            <a:t>Cocci/Other Endemics</a:t>
          </a:r>
        </a:p>
      </dgm:t>
    </dgm:pt>
    <dgm:pt modelId="{F4A256E2-CC88-4BC8-A9BC-E818F533C680}" type="parTrans" cxnId="{30B38E75-836A-4B14-B4FC-70FF57771BFC}">
      <dgm:prSet/>
      <dgm:spPr/>
      <dgm:t>
        <a:bodyPr/>
        <a:lstStyle/>
        <a:p>
          <a:endParaRPr lang="en-US"/>
        </a:p>
      </dgm:t>
    </dgm:pt>
    <dgm:pt modelId="{0984431D-0665-4972-BA0E-43391931553F}" type="sibTrans" cxnId="{30B38E75-836A-4B14-B4FC-70FF57771BFC}">
      <dgm:prSet/>
      <dgm:spPr/>
      <dgm:t>
        <a:bodyPr/>
        <a:lstStyle/>
        <a:p>
          <a:endParaRPr lang="en-US"/>
        </a:p>
      </dgm:t>
    </dgm:pt>
    <dgm:pt modelId="{FD105AAD-A5A4-4EB3-AD11-01A33F94B828}">
      <dgm:prSet/>
      <dgm:spPr/>
      <dgm:t>
        <a:bodyPr/>
        <a:lstStyle/>
        <a:p>
          <a:r>
            <a:rPr lang="en-US" dirty="0"/>
            <a:t>Co-Chairs: </a:t>
          </a:r>
          <a:r>
            <a:rPr lang="en-US" dirty="0">
              <a:highlight>
                <a:srgbClr val="FFFF00"/>
              </a:highlight>
            </a:rPr>
            <a:t>GR Thompson </a:t>
          </a:r>
          <a:r>
            <a:rPr lang="en-US" dirty="0"/>
            <a:t>&amp; Ana Alastruey Izquierdo</a:t>
          </a:r>
        </a:p>
      </dgm:t>
    </dgm:pt>
    <dgm:pt modelId="{22A1AC48-CBA5-48C8-B21D-65B0EB67DEE8}" type="parTrans" cxnId="{CE771166-3411-4E42-A74F-3FA5CDC5A515}">
      <dgm:prSet/>
      <dgm:spPr/>
      <dgm:t>
        <a:bodyPr/>
        <a:lstStyle/>
        <a:p>
          <a:endParaRPr lang="en-US"/>
        </a:p>
      </dgm:t>
    </dgm:pt>
    <dgm:pt modelId="{40C35D4E-5BC6-4ECC-A879-C0106A8C09D2}" type="sibTrans" cxnId="{CE771166-3411-4E42-A74F-3FA5CDC5A515}">
      <dgm:prSet/>
      <dgm:spPr/>
      <dgm:t>
        <a:bodyPr/>
        <a:lstStyle/>
        <a:p>
          <a:endParaRPr lang="en-US"/>
        </a:p>
      </dgm:t>
    </dgm:pt>
    <dgm:pt modelId="{45819DFD-0585-4CC0-B59C-8E49A7E4F3E4}">
      <dgm:prSet/>
      <dgm:spPr/>
      <dgm:t>
        <a:bodyPr/>
        <a:lstStyle/>
        <a:p>
          <a:r>
            <a:rPr lang="en-US"/>
            <a:t>Cryptococcosis</a:t>
          </a:r>
        </a:p>
      </dgm:t>
    </dgm:pt>
    <dgm:pt modelId="{6EDB53B7-0A26-4906-B0C3-837636CB2D83}" type="parTrans" cxnId="{6BC010F6-7E32-4ECC-9203-8CF592D67496}">
      <dgm:prSet/>
      <dgm:spPr/>
      <dgm:t>
        <a:bodyPr/>
        <a:lstStyle/>
        <a:p>
          <a:endParaRPr lang="en-US"/>
        </a:p>
      </dgm:t>
    </dgm:pt>
    <dgm:pt modelId="{E0B5A2B6-7C15-4450-B3F8-DF5DA45D8CF4}" type="sibTrans" cxnId="{6BC010F6-7E32-4ECC-9203-8CF592D67496}">
      <dgm:prSet/>
      <dgm:spPr/>
      <dgm:t>
        <a:bodyPr/>
        <a:lstStyle/>
        <a:p>
          <a:endParaRPr lang="en-US"/>
        </a:p>
      </dgm:t>
    </dgm:pt>
    <dgm:pt modelId="{BEB6131B-C396-4B93-87DE-3B3BC82E4A7C}">
      <dgm:prSet/>
      <dgm:spPr/>
      <dgm:t>
        <a:bodyPr/>
        <a:lstStyle/>
        <a:p>
          <a:r>
            <a:rPr lang="en-US" dirty="0"/>
            <a:t>Co-Chairs:  </a:t>
          </a:r>
          <a:r>
            <a:rPr lang="en-US" dirty="0">
              <a:highlight>
                <a:srgbClr val="FFFF00"/>
              </a:highlight>
            </a:rPr>
            <a:t>David Boulware </a:t>
          </a:r>
          <a:r>
            <a:rPr lang="en-US" dirty="0"/>
            <a:t>&amp; </a:t>
          </a:r>
          <a:r>
            <a:rPr lang="en-US" dirty="0" err="1"/>
            <a:t>Tihana</a:t>
          </a:r>
          <a:r>
            <a:rPr lang="en-US" dirty="0"/>
            <a:t> </a:t>
          </a:r>
          <a:r>
            <a:rPr lang="en-US" dirty="0" err="1"/>
            <a:t>Bicanic</a:t>
          </a:r>
          <a:endParaRPr lang="en-US" dirty="0"/>
        </a:p>
      </dgm:t>
    </dgm:pt>
    <dgm:pt modelId="{994F2181-28CB-4755-9DFE-31E035928C0B}" type="parTrans" cxnId="{B43A9D9F-4F4F-4913-8690-DC49DC00394F}">
      <dgm:prSet/>
      <dgm:spPr/>
      <dgm:t>
        <a:bodyPr/>
        <a:lstStyle/>
        <a:p>
          <a:endParaRPr lang="en-US"/>
        </a:p>
      </dgm:t>
    </dgm:pt>
    <dgm:pt modelId="{C000BF48-14BA-4052-9A13-BECAADFE902B}" type="sibTrans" cxnId="{B43A9D9F-4F4F-4913-8690-DC49DC00394F}">
      <dgm:prSet/>
      <dgm:spPr/>
      <dgm:t>
        <a:bodyPr/>
        <a:lstStyle/>
        <a:p>
          <a:endParaRPr lang="en-US"/>
        </a:p>
      </dgm:t>
    </dgm:pt>
    <dgm:pt modelId="{B93D4B67-3ABD-4307-A702-D33E1CD044E8}" type="pres">
      <dgm:prSet presAssocID="{944BB40A-02C3-4454-BFB3-57802203EB98}" presName="Name0" presStyleCnt="0">
        <dgm:presLayoutVars>
          <dgm:dir/>
          <dgm:animLvl val="lvl"/>
          <dgm:resizeHandles val="exact"/>
        </dgm:presLayoutVars>
      </dgm:prSet>
      <dgm:spPr/>
    </dgm:pt>
    <dgm:pt modelId="{9A481D73-6B57-47F6-85E4-8EEC370C27D9}" type="pres">
      <dgm:prSet presAssocID="{7C4B7707-E32F-49F2-BEF1-E04DB7C30C22}" presName="linNode" presStyleCnt="0"/>
      <dgm:spPr/>
    </dgm:pt>
    <dgm:pt modelId="{7D87CF89-A8D6-43A0-87AD-3D26B87BA910}" type="pres">
      <dgm:prSet presAssocID="{7C4B7707-E32F-49F2-BEF1-E04DB7C30C22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EB107338-DD1E-49FA-AF3B-1BC247A50262}" type="pres">
      <dgm:prSet presAssocID="{7C4B7707-E32F-49F2-BEF1-E04DB7C30C22}" presName="descendantText" presStyleLbl="alignAccFollowNode1" presStyleIdx="0" presStyleCnt="4">
        <dgm:presLayoutVars>
          <dgm:bulletEnabled val="1"/>
        </dgm:presLayoutVars>
      </dgm:prSet>
      <dgm:spPr/>
    </dgm:pt>
    <dgm:pt modelId="{FDB759A5-8FB9-42D5-84D2-C972DC024D4B}" type="pres">
      <dgm:prSet presAssocID="{0900AAA3-97FC-448D-96E0-6F6D247FCCEF}" presName="sp" presStyleCnt="0"/>
      <dgm:spPr/>
    </dgm:pt>
    <dgm:pt modelId="{2D3FEEC8-B097-4C4D-9CED-0AFB4C451197}" type="pres">
      <dgm:prSet presAssocID="{0B67DE0C-9C94-445A-82A8-E3EFE263491A}" presName="linNode" presStyleCnt="0"/>
      <dgm:spPr/>
    </dgm:pt>
    <dgm:pt modelId="{ACB566E4-9167-465D-BB40-0F2B47FE5CC5}" type="pres">
      <dgm:prSet presAssocID="{0B67DE0C-9C94-445A-82A8-E3EFE263491A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6B910EC0-7AE1-420A-9BDC-B2CC0462115E}" type="pres">
      <dgm:prSet presAssocID="{0B67DE0C-9C94-445A-82A8-E3EFE263491A}" presName="descendantText" presStyleLbl="alignAccFollowNode1" presStyleIdx="1" presStyleCnt="4">
        <dgm:presLayoutVars>
          <dgm:bulletEnabled val="1"/>
        </dgm:presLayoutVars>
      </dgm:prSet>
      <dgm:spPr/>
    </dgm:pt>
    <dgm:pt modelId="{547BC300-0657-4786-A20E-EB3E86AA5D29}" type="pres">
      <dgm:prSet presAssocID="{4F6EDEEF-2B2D-4E17-9895-D60DF46C8DC7}" presName="sp" presStyleCnt="0"/>
      <dgm:spPr/>
    </dgm:pt>
    <dgm:pt modelId="{DA9E80C1-07DC-4316-9740-6C46A3B759F5}" type="pres">
      <dgm:prSet presAssocID="{6950668A-363E-4C7F-8404-288A1B901120}" presName="linNode" presStyleCnt="0"/>
      <dgm:spPr/>
    </dgm:pt>
    <dgm:pt modelId="{55818996-6E73-494E-B904-FC5B1879317A}" type="pres">
      <dgm:prSet presAssocID="{6950668A-363E-4C7F-8404-288A1B901120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62D8E30B-324A-4D16-9720-24CE5F215795}" type="pres">
      <dgm:prSet presAssocID="{6950668A-363E-4C7F-8404-288A1B901120}" presName="descendantText" presStyleLbl="alignAccFollowNode1" presStyleIdx="2" presStyleCnt="4">
        <dgm:presLayoutVars>
          <dgm:bulletEnabled val="1"/>
        </dgm:presLayoutVars>
      </dgm:prSet>
      <dgm:spPr/>
    </dgm:pt>
    <dgm:pt modelId="{1C895E16-5F03-4DCF-A0A0-25C884DD48C8}" type="pres">
      <dgm:prSet presAssocID="{0984431D-0665-4972-BA0E-43391931553F}" presName="sp" presStyleCnt="0"/>
      <dgm:spPr/>
    </dgm:pt>
    <dgm:pt modelId="{F280BA1D-D386-4223-8EC5-D526E3472FFB}" type="pres">
      <dgm:prSet presAssocID="{45819DFD-0585-4CC0-B59C-8E49A7E4F3E4}" presName="linNode" presStyleCnt="0"/>
      <dgm:spPr/>
    </dgm:pt>
    <dgm:pt modelId="{DE571080-6876-4296-81F7-9E8F7B2C504D}" type="pres">
      <dgm:prSet presAssocID="{45819DFD-0585-4CC0-B59C-8E49A7E4F3E4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33C5EA49-696B-46D8-9302-D14311B00EBC}" type="pres">
      <dgm:prSet presAssocID="{45819DFD-0585-4CC0-B59C-8E49A7E4F3E4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1970D809-5427-4B7C-8010-138EDC63C8DD}" type="presOf" srcId="{0B67DE0C-9C94-445A-82A8-E3EFE263491A}" destId="{ACB566E4-9167-465D-BB40-0F2B47FE5CC5}" srcOrd="0" destOrd="0" presId="urn:microsoft.com/office/officeart/2005/8/layout/vList5"/>
    <dgm:cxn modelId="{8C09340A-2465-4B7B-A635-C8AC647AB1D7}" srcId="{0B67DE0C-9C94-445A-82A8-E3EFE263491A}" destId="{6F077EB2-97D8-448A-AA5C-C9B54C0C693F}" srcOrd="0" destOrd="0" parTransId="{2C60E268-993D-43C7-B58C-4EA8C6C97479}" sibTransId="{9B34152B-5064-4275-AE08-04ED4B5AFA2C}"/>
    <dgm:cxn modelId="{3E1A990A-8528-44EC-A153-5DFF5A0754C4}" type="presOf" srcId="{45819DFD-0585-4CC0-B59C-8E49A7E4F3E4}" destId="{DE571080-6876-4296-81F7-9E8F7B2C504D}" srcOrd="0" destOrd="0" presId="urn:microsoft.com/office/officeart/2005/8/layout/vList5"/>
    <dgm:cxn modelId="{E8EEFD10-A185-4723-B5A1-F28CF6D3EC2F}" srcId="{944BB40A-02C3-4454-BFB3-57802203EB98}" destId="{7C4B7707-E32F-49F2-BEF1-E04DB7C30C22}" srcOrd="0" destOrd="0" parTransId="{5E8412E9-1072-4336-9D1A-0EF66C726E5B}" sibTransId="{0900AAA3-97FC-448D-96E0-6F6D247FCCEF}"/>
    <dgm:cxn modelId="{20EA8739-A03C-4390-B954-84447ADEE80F}" type="presOf" srcId="{7C4B7707-E32F-49F2-BEF1-E04DB7C30C22}" destId="{7D87CF89-A8D6-43A0-87AD-3D26B87BA910}" srcOrd="0" destOrd="0" presId="urn:microsoft.com/office/officeart/2005/8/layout/vList5"/>
    <dgm:cxn modelId="{CE771166-3411-4E42-A74F-3FA5CDC5A515}" srcId="{6950668A-363E-4C7F-8404-288A1B901120}" destId="{FD105AAD-A5A4-4EB3-AD11-01A33F94B828}" srcOrd="0" destOrd="0" parTransId="{22A1AC48-CBA5-48C8-B21D-65B0EB67DEE8}" sibTransId="{40C35D4E-5BC6-4ECC-A879-C0106A8C09D2}"/>
    <dgm:cxn modelId="{9559D74E-41BA-4557-B782-0185A33E0FD0}" type="presOf" srcId="{FD105AAD-A5A4-4EB3-AD11-01A33F94B828}" destId="{62D8E30B-324A-4D16-9720-24CE5F215795}" srcOrd="0" destOrd="0" presId="urn:microsoft.com/office/officeart/2005/8/layout/vList5"/>
    <dgm:cxn modelId="{30B38E75-836A-4B14-B4FC-70FF57771BFC}" srcId="{944BB40A-02C3-4454-BFB3-57802203EB98}" destId="{6950668A-363E-4C7F-8404-288A1B901120}" srcOrd="2" destOrd="0" parTransId="{F4A256E2-CC88-4BC8-A9BC-E818F533C680}" sibTransId="{0984431D-0665-4972-BA0E-43391931553F}"/>
    <dgm:cxn modelId="{2221D27A-4540-4AF8-8E57-8AFA7D57D3CA}" type="presOf" srcId="{6950668A-363E-4C7F-8404-288A1B901120}" destId="{55818996-6E73-494E-B904-FC5B1879317A}" srcOrd="0" destOrd="0" presId="urn:microsoft.com/office/officeart/2005/8/layout/vList5"/>
    <dgm:cxn modelId="{3593987E-55E8-47B4-884B-6F0D5609FCA3}" srcId="{944BB40A-02C3-4454-BFB3-57802203EB98}" destId="{0B67DE0C-9C94-445A-82A8-E3EFE263491A}" srcOrd="1" destOrd="0" parTransId="{DE2AAD8E-B837-47EA-A46E-99F1F25C509B}" sibTransId="{4F6EDEEF-2B2D-4E17-9895-D60DF46C8DC7}"/>
    <dgm:cxn modelId="{3CC6EE8D-EB68-4DE1-8855-DFD934CBF0BA}" type="presOf" srcId="{944BB40A-02C3-4454-BFB3-57802203EB98}" destId="{B93D4B67-3ABD-4307-A702-D33E1CD044E8}" srcOrd="0" destOrd="0" presId="urn:microsoft.com/office/officeart/2005/8/layout/vList5"/>
    <dgm:cxn modelId="{B43A9D9F-4F4F-4913-8690-DC49DC00394F}" srcId="{45819DFD-0585-4CC0-B59C-8E49A7E4F3E4}" destId="{BEB6131B-C396-4B93-87DE-3B3BC82E4A7C}" srcOrd="0" destOrd="0" parTransId="{994F2181-28CB-4755-9DFE-31E035928C0B}" sibTransId="{C000BF48-14BA-4052-9A13-BECAADFE902B}"/>
    <dgm:cxn modelId="{C03445C9-0489-4ADF-8E22-5938956EF897}" type="presOf" srcId="{C235AA55-ABFD-437E-A629-90772E41F574}" destId="{EB107338-DD1E-49FA-AF3B-1BC247A50262}" srcOrd="0" destOrd="0" presId="urn:microsoft.com/office/officeart/2005/8/layout/vList5"/>
    <dgm:cxn modelId="{7B261CCE-A744-4F62-A2A9-3C77A38C7055}" srcId="{7C4B7707-E32F-49F2-BEF1-E04DB7C30C22}" destId="{C235AA55-ABFD-437E-A629-90772E41F574}" srcOrd="0" destOrd="0" parTransId="{6CFD1915-82AA-43EF-B4CA-B3BB6E69BF0E}" sibTransId="{2E48404D-7DBB-468B-8AC1-18091188E45D}"/>
    <dgm:cxn modelId="{FFD6C4DD-E512-4F4C-B9B5-15A694BCFCB3}" type="presOf" srcId="{6F077EB2-97D8-448A-AA5C-C9B54C0C693F}" destId="{6B910EC0-7AE1-420A-9BDC-B2CC0462115E}" srcOrd="0" destOrd="0" presId="urn:microsoft.com/office/officeart/2005/8/layout/vList5"/>
    <dgm:cxn modelId="{7B5556E1-08A8-4D97-92E2-EE3BDA41F20D}" type="presOf" srcId="{BEB6131B-C396-4B93-87DE-3B3BC82E4A7C}" destId="{33C5EA49-696B-46D8-9302-D14311B00EBC}" srcOrd="0" destOrd="0" presId="urn:microsoft.com/office/officeart/2005/8/layout/vList5"/>
    <dgm:cxn modelId="{6BC010F6-7E32-4ECC-9203-8CF592D67496}" srcId="{944BB40A-02C3-4454-BFB3-57802203EB98}" destId="{45819DFD-0585-4CC0-B59C-8E49A7E4F3E4}" srcOrd="3" destOrd="0" parTransId="{6EDB53B7-0A26-4906-B0C3-837636CB2D83}" sibTransId="{E0B5A2B6-7C15-4450-B3F8-DF5DA45D8CF4}"/>
    <dgm:cxn modelId="{2F32D433-081A-4E62-8348-C0FEA779C5D5}" type="presParOf" srcId="{B93D4B67-3ABD-4307-A702-D33E1CD044E8}" destId="{9A481D73-6B57-47F6-85E4-8EEC370C27D9}" srcOrd="0" destOrd="0" presId="urn:microsoft.com/office/officeart/2005/8/layout/vList5"/>
    <dgm:cxn modelId="{8986C4D3-A90B-40E5-97FD-8124D361862C}" type="presParOf" srcId="{9A481D73-6B57-47F6-85E4-8EEC370C27D9}" destId="{7D87CF89-A8D6-43A0-87AD-3D26B87BA910}" srcOrd="0" destOrd="0" presId="urn:microsoft.com/office/officeart/2005/8/layout/vList5"/>
    <dgm:cxn modelId="{D8E12CF6-3BBC-47D9-8FC4-D9C9593E6CFF}" type="presParOf" srcId="{9A481D73-6B57-47F6-85E4-8EEC370C27D9}" destId="{EB107338-DD1E-49FA-AF3B-1BC247A50262}" srcOrd="1" destOrd="0" presId="urn:microsoft.com/office/officeart/2005/8/layout/vList5"/>
    <dgm:cxn modelId="{05A9BE69-ED82-49F1-876F-9ED641C82077}" type="presParOf" srcId="{B93D4B67-3ABD-4307-A702-D33E1CD044E8}" destId="{FDB759A5-8FB9-42D5-84D2-C972DC024D4B}" srcOrd="1" destOrd="0" presId="urn:microsoft.com/office/officeart/2005/8/layout/vList5"/>
    <dgm:cxn modelId="{AC143C3F-E687-4D0D-A082-A4190D9B1253}" type="presParOf" srcId="{B93D4B67-3ABD-4307-A702-D33E1CD044E8}" destId="{2D3FEEC8-B097-4C4D-9CED-0AFB4C451197}" srcOrd="2" destOrd="0" presId="urn:microsoft.com/office/officeart/2005/8/layout/vList5"/>
    <dgm:cxn modelId="{99BD5349-6CCC-4FC8-8FA0-D6C4769CB4AA}" type="presParOf" srcId="{2D3FEEC8-B097-4C4D-9CED-0AFB4C451197}" destId="{ACB566E4-9167-465D-BB40-0F2B47FE5CC5}" srcOrd="0" destOrd="0" presId="urn:microsoft.com/office/officeart/2005/8/layout/vList5"/>
    <dgm:cxn modelId="{C01EF2BE-45DC-4537-B0FC-E8EC9C2BA787}" type="presParOf" srcId="{2D3FEEC8-B097-4C4D-9CED-0AFB4C451197}" destId="{6B910EC0-7AE1-420A-9BDC-B2CC0462115E}" srcOrd="1" destOrd="0" presId="urn:microsoft.com/office/officeart/2005/8/layout/vList5"/>
    <dgm:cxn modelId="{DB2067BA-494C-4AA1-9912-AAEED4395AC2}" type="presParOf" srcId="{B93D4B67-3ABD-4307-A702-D33E1CD044E8}" destId="{547BC300-0657-4786-A20E-EB3E86AA5D29}" srcOrd="3" destOrd="0" presId="urn:microsoft.com/office/officeart/2005/8/layout/vList5"/>
    <dgm:cxn modelId="{534CB6C3-B79B-4970-951C-5D7704FC9642}" type="presParOf" srcId="{B93D4B67-3ABD-4307-A702-D33E1CD044E8}" destId="{DA9E80C1-07DC-4316-9740-6C46A3B759F5}" srcOrd="4" destOrd="0" presId="urn:microsoft.com/office/officeart/2005/8/layout/vList5"/>
    <dgm:cxn modelId="{8DF059B4-7241-421D-A522-E9B273EBE4E3}" type="presParOf" srcId="{DA9E80C1-07DC-4316-9740-6C46A3B759F5}" destId="{55818996-6E73-494E-B904-FC5B1879317A}" srcOrd="0" destOrd="0" presId="urn:microsoft.com/office/officeart/2005/8/layout/vList5"/>
    <dgm:cxn modelId="{76926904-557D-4AF1-B0C3-779E1064634D}" type="presParOf" srcId="{DA9E80C1-07DC-4316-9740-6C46A3B759F5}" destId="{62D8E30B-324A-4D16-9720-24CE5F215795}" srcOrd="1" destOrd="0" presId="urn:microsoft.com/office/officeart/2005/8/layout/vList5"/>
    <dgm:cxn modelId="{07BAAD99-FB8A-4BDF-8338-F764182B9F04}" type="presParOf" srcId="{B93D4B67-3ABD-4307-A702-D33E1CD044E8}" destId="{1C895E16-5F03-4DCF-A0A0-25C884DD48C8}" srcOrd="5" destOrd="0" presId="urn:microsoft.com/office/officeart/2005/8/layout/vList5"/>
    <dgm:cxn modelId="{96D51D4C-2B20-42B0-9022-2ACBD3A64B29}" type="presParOf" srcId="{B93D4B67-3ABD-4307-A702-D33E1CD044E8}" destId="{F280BA1D-D386-4223-8EC5-D526E3472FFB}" srcOrd="6" destOrd="0" presId="urn:microsoft.com/office/officeart/2005/8/layout/vList5"/>
    <dgm:cxn modelId="{F61FBDF7-031B-444E-8B26-6DF2D9C82E71}" type="presParOf" srcId="{F280BA1D-D386-4223-8EC5-D526E3472FFB}" destId="{DE571080-6876-4296-81F7-9E8F7B2C504D}" srcOrd="0" destOrd="0" presId="urn:microsoft.com/office/officeart/2005/8/layout/vList5"/>
    <dgm:cxn modelId="{A9E57D9E-E980-4A2D-BBDD-C0EA29D68077}" type="presParOf" srcId="{F280BA1D-D386-4223-8EC5-D526E3472FFB}" destId="{33C5EA49-696B-46D8-9302-D14311B00EB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1E9508-CDB7-4BDA-8C3B-E8026797AE56}" type="doc">
      <dgm:prSet loTypeId="urn:microsoft.com/office/officeart/2005/8/layout/defaul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953E41E-0F92-4CFD-99DB-A292F381A3CC}">
      <dgm:prSet custT="1"/>
      <dgm:spPr/>
      <dgm:t>
        <a:bodyPr/>
        <a:lstStyle/>
        <a:p>
          <a:r>
            <a:rPr lang="en-US" sz="1600" b="1"/>
            <a:t>Equal involvement (ECMM/MSGERC)</a:t>
          </a:r>
        </a:p>
      </dgm:t>
    </dgm:pt>
    <dgm:pt modelId="{03DC2865-BC4C-4933-A51E-FF2CD244CE48}" type="parTrans" cxnId="{CD3A9CFE-F909-4B5C-AE7D-82BEFA3E80F6}">
      <dgm:prSet/>
      <dgm:spPr/>
      <dgm:t>
        <a:bodyPr/>
        <a:lstStyle/>
        <a:p>
          <a:endParaRPr lang="en-US" sz="1600" b="1"/>
        </a:p>
      </dgm:t>
    </dgm:pt>
    <dgm:pt modelId="{7F215C68-9664-4902-BC32-81764C7EDC4E}" type="sibTrans" cxnId="{CD3A9CFE-F909-4B5C-AE7D-82BEFA3E80F6}">
      <dgm:prSet/>
      <dgm:spPr/>
      <dgm:t>
        <a:bodyPr/>
        <a:lstStyle/>
        <a:p>
          <a:endParaRPr lang="en-US" sz="1600" b="1"/>
        </a:p>
      </dgm:t>
    </dgm:pt>
    <dgm:pt modelId="{9FD2A864-9BD0-4A59-8423-C9B0E450B88A}">
      <dgm:prSet custT="1"/>
      <dgm:spPr/>
      <dgm:t>
        <a:bodyPr/>
        <a:lstStyle/>
        <a:p>
          <a:r>
            <a:rPr lang="en-US" sz="1600" b="1"/>
            <a:t>Experienced clinicians; include early career</a:t>
          </a:r>
        </a:p>
      </dgm:t>
    </dgm:pt>
    <dgm:pt modelId="{02D5B3B0-3796-4609-9D61-41EC8A633243}" type="parTrans" cxnId="{26F67826-3CCA-4F0B-A09A-487DFBEB1E8E}">
      <dgm:prSet/>
      <dgm:spPr/>
      <dgm:t>
        <a:bodyPr/>
        <a:lstStyle/>
        <a:p>
          <a:endParaRPr lang="en-US" sz="1600" b="1"/>
        </a:p>
      </dgm:t>
    </dgm:pt>
    <dgm:pt modelId="{0F6C7957-9DBB-422A-A54D-D92B75A6D084}" type="sibTrans" cxnId="{26F67826-3CCA-4F0B-A09A-487DFBEB1E8E}">
      <dgm:prSet/>
      <dgm:spPr/>
      <dgm:t>
        <a:bodyPr/>
        <a:lstStyle/>
        <a:p>
          <a:endParaRPr lang="en-US" sz="1600" b="1"/>
        </a:p>
      </dgm:t>
    </dgm:pt>
    <dgm:pt modelId="{580ACC24-C0D9-4CAC-9E0A-CCE35BC2D3E1}">
      <dgm:prSet custT="1"/>
      <dgm:spPr/>
      <dgm:t>
        <a:bodyPr/>
        <a:lstStyle/>
        <a:p>
          <a:r>
            <a:rPr lang="en-US" sz="1600" b="1"/>
            <a:t>Diversity (gender, geography, ethnicity)</a:t>
          </a:r>
        </a:p>
      </dgm:t>
    </dgm:pt>
    <dgm:pt modelId="{10514160-1A3B-4FB2-9F35-39E87623FA5B}" type="parTrans" cxnId="{0B727043-5A91-4A96-814E-EF804A45397E}">
      <dgm:prSet/>
      <dgm:spPr/>
      <dgm:t>
        <a:bodyPr/>
        <a:lstStyle/>
        <a:p>
          <a:endParaRPr lang="en-US" sz="1600" b="1"/>
        </a:p>
      </dgm:t>
    </dgm:pt>
    <dgm:pt modelId="{3BD4702B-F69F-4203-8061-753256A5FE25}" type="sibTrans" cxnId="{0B727043-5A91-4A96-814E-EF804A45397E}">
      <dgm:prSet/>
      <dgm:spPr/>
      <dgm:t>
        <a:bodyPr/>
        <a:lstStyle/>
        <a:p>
          <a:endParaRPr lang="en-US" sz="1600" b="1"/>
        </a:p>
      </dgm:t>
    </dgm:pt>
    <dgm:pt modelId="{FBEFA38A-BEA3-49C6-8E87-3C921BA9CC3A}">
      <dgm:prSet custT="1"/>
      <dgm:spPr/>
      <dgm:t>
        <a:bodyPr/>
        <a:lstStyle/>
        <a:p>
          <a:r>
            <a:rPr lang="en-US" sz="1600" b="1"/>
            <a:t>Evidence-based</a:t>
          </a:r>
        </a:p>
      </dgm:t>
    </dgm:pt>
    <dgm:pt modelId="{B637843D-18F7-4DB8-8BA3-D665D2F6E12B}" type="parTrans" cxnId="{E1E1C647-9A24-4FD9-B608-24F711461A64}">
      <dgm:prSet/>
      <dgm:spPr/>
      <dgm:t>
        <a:bodyPr/>
        <a:lstStyle/>
        <a:p>
          <a:endParaRPr lang="en-US" sz="1600" b="1"/>
        </a:p>
      </dgm:t>
    </dgm:pt>
    <dgm:pt modelId="{AFB00DC0-3572-45D7-92B0-BCEEBF666E7E}" type="sibTrans" cxnId="{E1E1C647-9A24-4FD9-B608-24F711461A64}">
      <dgm:prSet/>
      <dgm:spPr/>
      <dgm:t>
        <a:bodyPr/>
        <a:lstStyle/>
        <a:p>
          <a:endParaRPr lang="en-US" sz="1600" b="1"/>
        </a:p>
      </dgm:t>
    </dgm:pt>
    <dgm:pt modelId="{44C78259-5FD6-4BE2-BDF4-F65C834A2B75}">
      <dgm:prSet custT="1"/>
      <dgm:spPr/>
      <dgm:t>
        <a:bodyPr/>
        <a:lstStyle/>
        <a:p>
          <a:r>
            <a:rPr lang="en-US" sz="1600" b="1"/>
            <a:t>Transparency</a:t>
          </a:r>
        </a:p>
      </dgm:t>
    </dgm:pt>
    <dgm:pt modelId="{CD3E0DF2-5988-40D2-89E2-F1F8B2EE425B}" type="parTrans" cxnId="{CF0AF57F-CD5D-4A20-8487-BF4FCDD91D84}">
      <dgm:prSet/>
      <dgm:spPr/>
      <dgm:t>
        <a:bodyPr/>
        <a:lstStyle/>
        <a:p>
          <a:endParaRPr lang="en-US" sz="1600" b="1"/>
        </a:p>
      </dgm:t>
    </dgm:pt>
    <dgm:pt modelId="{67CBFA8B-EB5C-40B1-9602-AA66C3F57E4E}" type="sibTrans" cxnId="{CF0AF57F-CD5D-4A20-8487-BF4FCDD91D84}">
      <dgm:prSet/>
      <dgm:spPr/>
      <dgm:t>
        <a:bodyPr/>
        <a:lstStyle/>
        <a:p>
          <a:endParaRPr lang="en-US" sz="1600" b="1"/>
        </a:p>
      </dgm:t>
    </dgm:pt>
    <dgm:pt modelId="{A9E857B2-F229-46E8-BD60-CD1BD8E7E96C}">
      <dgm:prSet custT="1"/>
      <dgm:spPr/>
      <dgm:t>
        <a:bodyPr/>
        <a:lstStyle/>
        <a:p>
          <a:r>
            <a:rPr lang="en-US" sz="1600" b="1"/>
            <a:t>Industry role: logistics funding and input</a:t>
          </a:r>
        </a:p>
      </dgm:t>
    </dgm:pt>
    <dgm:pt modelId="{E59D6890-9817-45EB-8080-DEE31B734885}" type="parTrans" cxnId="{9A946B55-B75D-4054-9FEC-E10C6AE8C342}">
      <dgm:prSet/>
      <dgm:spPr/>
      <dgm:t>
        <a:bodyPr/>
        <a:lstStyle/>
        <a:p>
          <a:endParaRPr lang="en-US" sz="1600" b="1"/>
        </a:p>
      </dgm:t>
    </dgm:pt>
    <dgm:pt modelId="{B50BDACB-766C-481B-B44B-81347E99FC8B}" type="sibTrans" cxnId="{9A946B55-B75D-4054-9FEC-E10C6AE8C342}">
      <dgm:prSet/>
      <dgm:spPr/>
      <dgm:t>
        <a:bodyPr/>
        <a:lstStyle/>
        <a:p>
          <a:endParaRPr lang="en-US" sz="1600" b="1"/>
        </a:p>
      </dgm:t>
    </dgm:pt>
    <dgm:pt modelId="{340BFCBA-F9F6-4238-A6F9-61E730364337}">
      <dgm:prSet custT="1"/>
      <dgm:spPr/>
      <dgm:t>
        <a:bodyPr/>
        <a:lstStyle/>
        <a:p>
          <a:r>
            <a:rPr lang="en-US" sz="1600" b="1"/>
            <a:t>Listening sessions (WGs, Industry, FDA)</a:t>
          </a:r>
        </a:p>
      </dgm:t>
    </dgm:pt>
    <dgm:pt modelId="{17FB4F02-E4B3-4A9A-A7DF-7A849AD01457}" type="parTrans" cxnId="{FE0D0596-2CC7-49D1-A34B-986D6C3EFB94}">
      <dgm:prSet/>
      <dgm:spPr/>
      <dgm:t>
        <a:bodyPr/>
        <a:lstStyle/>
        <a:p>
          <a:endParaRPr lang="en-US" sz="1600" b="1"/>
        </a:p>
      </dgm:t>
    </dgm:pt>
    <dgm:pt modelId="{47D2C0B2-337D-4767-A812-8F469741D7F9}" type="sibTrans" cxnId="{FE0D0596-2CC7-49D1-A34B-986D6C3EFB94}">
      <dgm:prSet/>
      <dgm:spPr/>
      <dgm:t>
        <a:bodyPr/>
        <a:lstStyle/>
        <a:p>
          <a:endParaRPr lang="en-US" sz="1600" b="1"/>
        </a:p>
      </dgm:t>
    </dgm:pt>
    <dgm:pt modelId="{502699D3-40DB-418B-B991-A1E38D66E4FB}">
      <dgm:prSet custT="1"/>
      <dgm:spPr/>
      <dgm:t>
        <a:bodyPr/>
        <a:lstStyle/>
        <a:p>
          <a:r>
            <a:rPr lang="en-US" sz="1600" b="1"/>
            <a:t>Bring in patient representatives for contribution on patient-important outcomes</a:t>
          </a:r>
        </a:p>
      </dgm:t>
    </dgm:pt>
    <dgm:pt modelId="{88368133-34C8-4B78-B4D5-A237FFD5ABC4}" type="parTrans" cxnId="{6253AF01-6A98-47AB-9042-0BD9E1704B80}">
      <dgm:prSet/>
      <dgm:spPr/>
      <dgm:t>
        <a:bodyPr/>
        <a:lstStyle/>
        <a:p>
          <a:endParaRPr lang="en-US" sz="1600" b="1"/>
        </a:p>
      </dgm:t>
    </dgm:pt>
    <dgm:pt modelId="{6DF9F629-E651-4A68-A2C6-6ED86E201C54}" type="sibTrans" cxnId="{6253AF01-6A98-47AB-9042-0BD9E1704B80}">
      <dgm:prSet/>
      <dgm:spPr/>
      <dgm:t>
        <a:bodyPr/>
        <a:lstStyle/>
        <a:p>
          <a:endParaRPr lang="en-US" sz="1600" b="1"/>
        </a:p>
      </dgm:t>
    </dgm:pt>
    <dgm:pt modelId="{8F3A5B57-4FAF-49B0-9289-BB36B88E941D}">
      <dgm:prSet custT="1"/>
      <dgm:spPr/>
      <dgm:t>
        <a:bodyPr/>
        <a:lstStyle/>
        <a:p>
          <a:r>
            <a:rPr lang="en-US" sz="1600" b="1"/>
            <a:t>Consult with microbiologists/</a:t>
          </a:r>
        </a:p>
        <a:p>
          <a:r>
            <a:rPr lang="en-US" sz="1600" b="1"/>
            <a:t>pharmacologists</a:t>
          </a:r>
        </a:p>
      </dgm:t>
    </dgm:pt>
    <dgm:pt modelId="{04902ABD-CA1E-4BB8-89D1-1F93B61420A0}" type="parTrans" cxnId="{C1723FC1-959A-457B-85B3-3CA858A3BC77}">
      <dgm:prSet/>
      <dgm:spPr/>
      <dgm:t>
        <a:bodyPr/>
        <a:lstStyle/>
        <a:p>
          <a:endParaRPr lang="en-US" sz="1600" b="1"/>
        </a:p>
      </dgm:t>
    </dgm:pt>
    <dgm:pt modelId="{9FD5656E-4706-4FA8-876A-4AECA34D7ABF}" type="sibTrans" cxnId="{C1723FC1-959A-457B-85B3-3CA858A3BC77}">
      <dgm:prSet/>
      <dgm:spPr/>
      <dgm:t>
        <a:bodyPr/>
        <a:lstStyle/>
        <a:p>
          <a:endParaRPr lang="en-US" sz="1600" b="1"/>
        </a:p>
      </dgm:t>
    </dgm:pt>
    <dgm:pt modelId="{31888036-F917-45A8-B7AA-F5BC132DC6DC}">
      <dgm:prSet custT="1"/>
      <dgm:spPr/>
      <dgm:t>
        <a:bodyPr/>
        <a:lstStyle/>
        <a:p>
          <a:r>
            <a:rPr lang="en-US" sz="1600" b="1"/>
            <a:t>Initial Face 2 Face Mtgs, later Zoom &amp; Email follow-ups/edits		</a:t>
          </a:r>
        </a:p>
      </dgm:t>
    </dgm:pt>
    <dgm:pt modelId="{08D30EA7-66A2-4F4F-803F-AA5EE9C0740F}" type="parTrans" cxnId="{EF1A41F4-374E-41FA-BCB6-C42FD7816D57}">
      <dgm:prSet/>
      <dgm:spPr/>
      <dgm:t>
        <a:bodyPr/>
        <a:lstStyle/>
        <a:p>
          <a:endParaRPr lang="en-US" sz="1600" b="1"/>
        </a:p>
      </dgm:t>
    </dgm:pt>
    <dgm:pt modelId="{8DADA6D2-6EBF-4D23-9FCC-F7C09F5A8E2F}" type="sibTrans" cxnId="{EF1A41F4-374E-41FA-BCB6-C42FD7816D57}">
      <dgm:prSet/>
      <dgm:spPr/>
      <dgm:t>
        <a:bodyPr/>
        <a:lstStyle/>
        <a:p>
          <a:endParaRPr lang="en-US" sz="1600" b="1"/>
        </a:p>
      </dgm:t>
    </dgm:pt>
    <dgm:pt modelId="{1793EED4-01AD-43B7-A925-DF739D2BA168}">
      <dgm:prSet custT="1"/>
      <dgm:spPr/>
      <dgm:t>
        <a:bodyPr/>
        <a:lstStyle/>
        <a:p>
          <a:r>
            <a:rPr lang="en-US" sz="1600" b="1"/>
            <a:t>Meetings closed to industry</a:t>
          </a:r>
        </a:p>
      </dgm:t>
    </dgm:pt>
    <dgm:pt modelId="{B1BB2CE3-192F-44FF-B0E1-DD073DAD18DF}" type="parTrans" cxnId="{C696E6FA-06EC-4CE3-9717-E9EE6AB10748}">
      <dgm:prSet/>
      <dgm:spPr/>
      <dgm:t>
        <a:bodyPr/>
        <a:lstStyle/>
        <a:p>
          <a:endParaRPr lang="en-US"/>
        </a:p>
      </dgm:t>
    </dgm:pt>
    <dgm:pt modelId="{B45333D3-C95E-4A06-BF61-7F91E1D5D43F}" type="sibTrans" cxnId="{C696E6FA-06EC-4CE3-9717-E9EE6AB10748}">
      <dgm:prSet/>
      <dgm:spPr/>
      <dgm:t>
        <a:bodyPr/>
        <a:lstStyle/>
        <a:p>
          <a:endParaRPr lang="en-US"/>
        </a:p>
      </dgm:t>
    </dgm:pt>
    <dgm:pt modelId="{42EA266A-3401-4457-BFF1-BBED7547F4BE}">
      <dgm:prSet/>
      <dgm:spPr/>
      <dgm:t>
        <a:bodyPr/>
        <a:lstStyle/>
        <a:p>
          <a:r>
            <a:rPr lang="en-US"/>
            <a:t>Publication/CME</a:t>
          </a:r>
        </a:p>
      </dgm:t>
    </dgm:pt>
    <dgm:pt modelId="{82B2E189-76B8-4035-9B27-6B656FC6E08E}" type="parTrans" cxnId="{2FAFBC29-9568-44CA-9200-9C3C5B9D1F0C}">
      <dgm:prSet/>
      <dgm:spPr/>
      <dgm:t>
        <a:bodyPr/>
        <a:lstStyle/>
        <a:p>
          <a:endParaRPr lang="en-US"/>
        </a:p>
      </dgm:t>
    </dgm:pt>
    <dgm:pt modelId="{04F2EDB0-9186-4D2B-B257-632426947B89}" type="sibTrans" cxnId="{2FAFBC29-9568-44CA-9200-9C3C5B9D1F0C}">
      <dgm:prSet/>
      <dgm:spPr/>
      <dgm:t>
        <a:bodyPr/>
        <a:lstStyle/>
        <a:p>
          <a:endParaRPr lang="en-US"/>
        </a:p>
      </dgm:t>
    </dgm:pt>
    <dgm:pt modelId="{84987CA3-4741-4920-B316-9704F0F554C2}" type="pres">
      <dgm:prSet presAssocID="{2D1E9508-CDB7-4BDA-8C3B-E8026797AE56}" presName="diagram" presStyleCnt="0">
        <dgm:presLayoutVars>
          <dgm:dir/>
          <dgm:resizeHandles val="exact"/>
        </dgm:presLayoutVars>
      </dgm:prSet>
      <dgm:spPr/>
    </dgm:pt>
    <dgm:pt modelId="{7A04467E-5CE5-481B-B1E1-EFE5547AA9BD}" type="pres">
      <dgm:prSet presAssocID="{7953E41E-0F92-4CFD-99DB-A292F381A3CC}" presName="node" presStyleLbl="node1" presStyleIdx="0" presStyleCnt="12">
        <dgm:presLayoutVars>
          <dgm:bulletEnabled val="1"/>
        </dgm:presLayoutVars>
      </dgm:prSet>
      <dgm:spPr/>
    </dgm:pt>
    <dgm:pt modelId="{36E4BC66-EFC4-4222-8CDB-2C7036F4AEA7}" type="pres">
      <dgm:prSet presAssocID="{7F215C68-9664-4902-BC32-81764C7EDC4E}" presName="sibTrans" presStyleCnt="0"/>
      <dgm:spPr/>
    </dgm:pt>
    <dgm:pt modelId="{50983F81-E010-446F-B611-2A03E07EF77B}" type="pres">
      <dgm:prSet presAssocID="{9FD2A864-9BD0-4A59-8423-C9B0E450B88A}" presName="node" presStyleLbl="node1" presStyleIdx="1" presStyleCnt="12">
        <dgm:presLayoutVars>
          <dgm:bulletEnabled val="1"/>
        </dgm:presLayoutVars>
      </dgm:prSet>
      <dgm:spPr/>
    </dgm:pt>
    <dgm:pt modelId="{3E4BAD43-ABF8-44A8-A2A0-75C136C8D57E}" type="pres">
      <dgm:prSet presAssocID="{0F6C7957-9DBB-422A-A54D-D92B75A6D084}" presName="sibTrans" presStyleCnt="0"/>
      <dgm:spPr/>
    </dgm:pt>
    <dgm:pt modelId="{9EB119DB-CE31-415D-B5E8-E4D653A150CE}" type="pres">
      <dgm:prSet presAssocID="{580ACC24-C0D9-4CAC-9E0A-CCE35BC2D3E1}" presName="node" presStyleLbl="node1" presStyleIdx="2" presStyleCnt="12">
        <dgm:presLayoutVars>
          <dgm:bulletEnabled val="1"/>
        </dgm:presLayoutVars>
      </dgm:prSet>
      <dgm:spPr/>
    </dgm:pt>
    <dgm:pt modelId="{553256B4-C273-4514-AB4F-16DBAC76194B}" type="pres">
      <dgm:prSet presAssocID="{3BD4702B-F69F-4203-8061-753256A5FE25}" presName="sibTrans" presStyleCnt="0"/>
      <dgm:spPr/>
    </dgm:pt>
    <dgm:pt modelId="{2942408F-48BE-4321-ACA3-9DB1070A338C}" type="pres">
      <dgm:prSet presAssocID="{FBEFA38A-BEA3-49C6-8E87-3C921BA9CC3A}" presName="node" presStyleLbl="node1" presStyleIdx="3" presStyleCnt="12">
        <dgm:presLayoutVars>
          <dgm:bulletEnabled val="1"/>
        </dgm:presLayoutVars>
      </dgm:prSet>
      <dgm:spPr/>
    </dgm:pt>
    <dgm:pt modelId="{991B66FD-7039-476D-A42E-46CDE9A1EC3D}" type="pres">
      <dgm:prSet presAssocID="{AFB00DC0-3572-45D7-92B0-BCEEBF666E7E}" presName="sibTrans" presStyleCnt="0"/>
      <dgm:spPr/>
    </dgm:pt>
    <dgm:pt modelId="{A36DFF74-A0D7-4137-A83F-535D77682B8B}" type="pres">
      <dgm:prSet presAssocID="{44C78259-5FD6-4BE2-BDF4-F65C834A2B75}" presName="node" presStyleLbl="node1" presStyleIdx="4" presStyleCnt="12">
        <dgm:presLayoutVars>
          <dgm:bulletEnabled val="1"/>
        </dgm:presLayoutVars>
      </dgm:prSet>
      <dgm:spPr/>
    </dgm:pt>
    <dgm:pt modelId="{8B0D7A8F-1CF9-419A-AC2A-06A36C33E2CB}" type="pres">
      <dgm:prSet presAssocID="{67CBFA8B-EB5C-40B1-9602-AA66C3F57E4E}" presName="sibTrans" presStyleCnt="0"/>
      <dgm:spPr/>
    </dgm:pt>
    <dgm:pt modelId="{62DFBCCC-4324-4534-AE6A-15E9F3680C3F}" type="pres">
      <dgm:prSet presAssocID="{1793EED4-01AD-43B7-A925-DF739D2BA168}" presName="node" presStyleLbl="node1" presStyleIdx="5" presStyleCnt="12">
        <dgm:presLayoutVars>
          <dgm:bulletEnabled val="1"/>
        </dgm:presLayoutVars>
      </dgm:prSet>
      <dgm:spPr/>
    </dgm:pt>
    <dgm:pt modelId="{C452E73A-D0F7-4D6B-B9D9-9FA0185B59FE}" type="pres">
      <dgm:prSet presAssocID="{B45333D3-C95E-4A06-BF61-7F91E1D5D43F}" presName="sibTrans" presStyleCnt="0"/>
      <dgm:spPr/>
    </dgm:pt>
    <dgm:pt modelId="{BE6118AC-4031-45FC-B167-326A554B98A9}" type="pres">
      <dgm:prSet presAssocID="{A9E857B2-F229-46E8-BD60-CD1BD8E7E96C}" presName="node" presStyleLbl="node1" presStyleIdx="6" presStyleCnt="12">
        <dgm:presLayoutVars>
          <dgm:bulletEnabled val="1"/>
        </dgm:presLayoutVars>
      </dgm:prSet>
      <dgm:spPr/>
    </dgm:pt>
    <dgm:pt modelId="{6D90848B-EB01-4DAD-90AF-3E16E9F96D10}" type="pres">
      <dgm:prSet presAssocID="{B50BDACB-766C-481B-B44B-81347E99FC8B}" presName="sibTrans" presStyleCnt="0"/>
      <dgm:spPr/>
    </dgm:pt>
    <dgm:pt modelId="{13D037CE-A625-4869-850D-8A4DE3C3687A}" type="pres">
      <dgm:prSet presAssocID="{340BFCBA-F9F6-4238-A6F9-61E730364337}" presName="node" presStyleLbl="node1" presStyleIdx="7" presStyleCnt="12">
        <dgm:presLayoutVars>
          <dgm:bulletEnabled val="1"/>
        </dgm:presLayoutVars>
      </dgm:prSet>
      <dgm:spPr/>
    </dgm:pt>
    <dgm:pt modelId="{23A535A1-7C21-4A52-84C8-6926A090373C}" type="pres">
      <dgm:prSet presAssocID="{47D2C0B2-337D-4767-A812-8F469741D7F9}" presName="sibTrans" presStyleCnt="0"/>
      <dgm:spPr/>
    </dgm:pt>
    <dgm:pt modelId="{E1F66FA6-B29E-4B1D-9481-1D90AA03C58C}" type="pres">
      <dgm:prSet presAssocID="{502699D3-40DB-418B-B991-A1E38D66E4FB}" presName="node" presStyleLbl="node1" presStyleIdx="8" presStyleCnt="12">
        <dgm:presLayoutVars>
          <dgm:bulletEnabled val="1"/>
        </dgm:presLayoutVars>
      </dgm:prSet>
      <dgm:spPr/>
    </dgm:pt>
    <dgm:pt modelId="{74AB3D2C-C758-4C62-B531-AC78D1856D4A}" type="pres">
      <dgm:prSet presAssocID="{6DF9F629-E651-4A68-A2C6-6ED86E201C54}" presName="sibTrans" presStyleCnt="0"/>
      <dgm:spPr/>
    </dgm:pt>
    <dgm:pt modelId="{EE36D3AE-44BC-4C04-83C0-2D368ABB6B68}" type="pres">
      <dgm:prSet presAssocID="{8F3A5B57-4FAF-49B0-9289-BB36B88E941D}" presName="node" presStyleLbl="node1" presStyleIdx="9" presStyleCnt="12">
        <dgm:presLayoutVars>
          <dgm:bulletEnabled val="1"/>
        </dgm:presLayoutVars>
      </dgm:prSet>
      <dgm:spPr/>
    </dgm:pt>
    <dgm:pt modelId="{1CFCE87D-B259-4C4C-98D9-016D878E0409}" type="pres">
      <dgm:prSet presAssocID="{9FD5656E-4706-4FA8-876A-4AECA34D7ABF}" presName="sibTrans" presStyleCnt="0"/>
      <dgm:spPr/>
    </dgm:pt>
    <dgm:pt modelId="{C4FF7BB1-B659-43CA-BE9F-250DD1F94927}" type="pres">
      <dgm:prSet presAssocID="{31888036-F917-45A8-B7AA-F5BC132DC6DC}" presName="node" presStyleLbl="node1" presStyleIdx="10" presStyleCnt="12">
        <dgm:presLayoutVars>
          <dgm:bulletEnabled val="1"/>
        </dgm:presLayoutVars>
      </dgm:prSet>
      <dgm:spPr/>
    </dgm:pt>
    <dgm:pt modelId="{3FBF8974-BBC1-4C17-BF72-62708C413D38}" type="pres">
      <dgm:prSet presAssocID="{8DADA6D2-6EBF-4D23-9FCC-F7C09F5A8E2F}" presName="sibTrans" presStyleCnt="0"/>
      <dgm:spPr/>
    </dgm:pt>
    <dgm:pt modelId="{CBDBFD33-F466-48F4-86D7-C7316A20296B}" type="pres">
      <dgm:prSet presAssocID="{42EA266A-3401-4457-BFF1-BBED7547F4BE}" presName="node" presStyleLbl="node1" presStyleIdx="11" presStyleCnt="12">
        <dgm:presLayoutVars>
          <dgm:bulletEnabled val="1"/>
        </dgm:presLayoutVars>
      </dgm:prSet>
      <dgm:spPr/>
    </dgm:pt>
  </dgm:ptLst>
  <dgm:cxnLst>
    <dgm:cxn modelId="{6253AF01-6A98-47AB-9042-0BD9E1704B80}" srcId="{2D1E9508-CDB7-4BDA-8C3B-E8026797AE56}" destId="{502699D3-40DB-418B-B991-A1E38D66E4FB}" srcOrd="8" destOrd="0" parTransId="{88368133-34C8-4B78-B4D5-A237FFD5ABC4}" sibTransId="{6DF9F629-E651-4A68-A2C6-6ED86E201C54}"/>
    <dgm:cxn modelId="{DA9BD025-1435-4595-B3B7-489B89F2485D}" type="presOf" srcId="{FBEFA38A-BEA3-49C6-8E87-3C921BA9CC3A}" destId="{2942408F-48BE-4321-ACA3-9DB1070A338C}" srcOrd="0" destOrd="0" presId="urn:microsoft.com/office/officeart/2005/8/layout/default"/>
    <dgm:cxn modelId="{26F67826-3CCA-4F0B-A09A-487DFBEB1E8E}" srcId="{2D1E9508-CDB7-4BDA-8C3B-E8026797AE56}" destId="{9FD2A864-9BD0-4A59-8423-C9B0E450B88A}" srcOrd="1" destOrd="0" parTransId="{02D5B3B0-3796-4609-9D61-41EC8A633243}" sibTransId="{0F6C7957-9DBB-422A-A54D-D92B75A6D084}"/>
    <dgm:cxn modelId="{2FAFBC29-9568-44CA-9200-9C3C5B9D1F0C}" srcId="{2D1E9508-CDB7-4BDA-8C3B-E8026797AE56}" destId="{42EA266A-3401-4457-BFF1-BBED7547F4BE}" srcOrd="11" destOrd="0" parTransId="{82B2E189-76B8-4035-9B27-6B656FC6E08E}" sibTransId="{04F2EDB0-9186-4D2B-B257-632426947B89}"/>
    <dgm:cxn modelId="{0B727043-5A91-4A96-814E-EF804A45397E}" srcId="{2D1E9508-CDB7-4BDA-8C3B-E8026797AE56}" destId="{580ACC24-C0D9-4CAC-9E0A-CCE35BC2D3E1}" srcOrd="2" destOrd="0" parTransId="{10514160-1A3B-4FB2-9F35-39E87623FA5B}" sibTransId="{3BD4702B-F69F-4203-8061-753256A5FE25}"/>
    <dgm:cxn modelId="{E1E1C647-9A24-4FD9-B608-24F711461A64}" srcId="{2D1E9508-CDB7-4BDA-8C3B-E8026797AE56}" destId="{FBEFA38A-BEA3-49C6-8E87-3C921BA9CC3A}" srcOrd="3" destOrd="0" parTransId="{B637843D-18F7-4DB8-8BA3-D665D2F6E12B}" sibTransId="{AFB00DC0-3572-45D7-92B0-BCEEBF666E7E}"/>
    <dgm:cxn modelId="{1753DF72-C058-41C0-9293-67D86148948D}" type="presOf" srcId="{502699D3-40DB-418B-B991-A1E38D66E4FB}" destId="{E1F66FA6-B29E-4B1D-9481-1D90AA03C58C}" srcOrd="0" destOrd="0" presId="urn:microsoft.com/office/officeart/2005/8/layout/default"/>
    <dgm:cxn modelId="{C4E8BE54-D490-4233-A3DC-2B13974E3ED5}" type="presOf" srcId="{44C78259-5FD6-4BE2-BDF4-F65C834A2B75}" destId="{A36DFF74-A0D7-4137-A83F-535D77682B8B}" srcOrd="0" destOrd="0" presId="urn:microsoft.com/office/officeart/2005/8/layout/default"/>
    <dgm:cxn modelId="{0375FF74-3977-4945-AD10-61E50ECC398D}" type="presOf" srcId="{8F3A5B57-4FAF-49B0-9289-BB36B88E941D}" destId="{EE36D3AE-44BC-4C04-83C0-2D368ABB6B68}" srcOrd="0" destOrd="0" presId="urn:microsoft.com/office/officeart/2005/8/layout/default"/>
    <dgm:cxn modelId="{9A946B55-B75D-4054-9FEC-E10C6AE8C342}" srcId="{2D1E9508-CDB7-4BDA-8C3B-E8026797AE56}" destId="{A9E857B2-F229-46E8-BD60-CD1BD8E7E96C}" srcOrd="6" destOrd="0" parTransId="{E59D6890-9817-45EB-8080-DEE31B734885}" sibTransId="{B50BDACB-766C-481B-B44B-81347E99FC8B}"/>
    <dgm:cxn modelId="{F874817D-0963-4176-9362-BC002FE03767}" type="presOf" srcId="{340BFCBA-F9F6-4238-A6F9-61E730364337}" destId="{13D037CE-A625-4869-850D-8A4DE3C3687A}" srcOrd="0" destOrd="0" presId="urn:microsoft.com/office/officeart/2005/8/layout/default"/>
    <dgm:cxn modelId="{CF0AF57F-CD5D-4A20-8487-BF4FCDD91D84}" srcId="{2D1E9508-CDB7-4BDA-8C3B-E8026797AE56}" destId="{44C78259-5FD6-4BE2-BDF4-F65C834A2B75}" srcOrd="4" destOrd="0" parTransId="{CD3E0DF2-5988-40D2-89E2-F1F8B2EE425B}" sibTransId="{67CBFA8B-EB5C-40B1-9602-AA66C3F57E4E}"/>
    <dgm:cxn modelId="{F9147885-BC3B-4B2A-9A33-84EA22E6C29F}" type="presOf" srcId="{2D1E9508-CDB7-4BDA-8C3B-E8026797AE56}" destId="{84987CA3-4741-4920-B316-9704F0F554C2}" srcOrd="0" destOrd="0" presId="urn:microsoft.com/office/officeart/2005/8/layout/default"/>
    <dgm:cxn modelId="{FE0D0596-2CC7-49D1-A34B-986D6C3EFB94}" srcId="{2D1E9508-CDB7-4BDA-8C3B-E8026797AE56}" destId="{340BFCBA-F9F6-4238-A6F9-61E730364337}" srcOrd="7" destOrd="0" parTransId="{17FB4F02-E4B3-4A9A-A7DF-7A849AD01457}" sibTransId="{47D2C0B2-337D-4767-A812-8F469741D7F9}"/>
    <dgm:cxn modelId="{29753FA2-36A6-4292-B25E-3E0D5AA81BC4}" type="presOf" srcId="{580ACC24-C0D9-4CAC-9E0A-CCE35BC2D3E1}" destId="{9EB119DB-CE31-415D-B5E8-E4D653A150CE}" srcOrd="0" destOrd="0" presId="urn:microsoft.com/office/officeart/2005/8/layout/default"/>
    <dgm:cxn modelId="{AD6607B1-D84D-48DB-8122-22FA621684C5}" type="presOf" srcId="{9FD2A864-9BD0-4A59-8423-C9B0E450B88A}" destId="{50983F81-E010-446F-B611-2A03E07EF77B}" srcOrd="0" destOrd="0" presId="urn:microsoft.com/office/officeart/2005/8/layout/default"/>
    <dgm:cxn modelId="{EE6A43B5-ACE4-4AB4-99AD-31BEAD18CBF0}" type="presOf" srcId="{A9E857B2-F229-46E8-BD60-CD1BD8E7E96C}" destId="{BE6118AC-4031-45FC-B167-326A554B98A9}" srcOrd="0" destOrd="0" presId="urn:microsoft.com/office/officeart/2005/8/layout/default"/>
    <dgm:cxn modelId="{C1723FC1-959A-457B-85B3-3CA858A3BC77}" srcId="{2D1E9508-CDB7-4BDA-8C3B-E8026797AE56}" destId="{8F3A5B57-4FAF-49B0-9289-BB36B88E941D}" srcOrd="9" destOrd="0" parTransId="{04902ABD-CA1E-4BB8-89D1-1F93B61420A0}" sibTransId="{9FD5656E-4706-4FA8-876A-4AECA34D7ABF}"/>
    <dgm:cxn modelId="{690A4BCC-AE2A-4F8E-B3C5-6D6197BE3B17}" type="presOf" srcId="{7953E41E-0F92-4CFD-99DB-A292F381A3CC}" destId="{7A04467E-5CE5-481B-B1E1-EFE5547AA9BD}" srcOrd="0" destOrd="0" presId="urn:microsoft.com/office/officeart/2005/8/layout/default"/>
    <dgm:cxn modelId="{AA8A83DC-B995-475D-BE38-A4CE9AB07D2D}" type="presOf" srcId="{1793EED4-01AD-43B7-A925-DF739D2BA168}" destId="{62DFBCCC-4324-4534-AE6A-15E9F3680C3F}" srcOrd="0" destOrd="0" presId="urn:microsoft.com/office/officeart/2005/8/layout/default"/>
    <dgm:cxn modelId="{E2BA53E2-B3E5-439B-9B80-4AF63841D863}" type="presOf" srcId="{42EA266A-3401-4457-BFF1-BBED7547F4BE}" destId="{CBDBFD33-F466-48F4-86D7-C7316A20296B}" srcOrd="0" destOrd="0" presId="urn:microsoft.com/office/officeart/2005/8/layout/default"/>
    <dgm:cxn modelId="{28D504E6-5D8A-4EAA-801E-71D6390CBA18}" type="presOf" srcId="{31888036-F917-45A8-B7AA-F5BC132DC6DC}" destId="{C4FF7BB1-B659-43CA-BE9F-250DD1F94927}" srcOrd="0" destOrd="0" presId="urn:microsoft.com/office/officeart/2005/8/layout/default"/>
    <dgm:cxn modelId="{EF1A41F4-374E-41FA-BCB6-C42FD7816D57}" srcId="{2D1E9508-CDB7-4BDA-8C3B-E8026797AE56}" destId="{31888036-F917-45A8-B7AA-F5BC132DC6DC}" srcOrd="10" destOrd="0" parTransId="{08D30EA7-66A2-4F4F-803F-AA5EE9C0740F}" sibTransId="{8DADA6D2-6EBF-4D23-9FCC-F7C09F5A8E2F}"/>
    <dgm:cxn modelId="{C696E6FA-06EC-4CE3-9717-E9EE6AB10748}" srcId="{2D1E9508-CDB7-4BDA-8C3B-E8026797AE56}" destId="{1793EED4-01AD-43B7-A925-DF739D2BA168}" srcOrd="5" destOrd="0" parTransId="{B1BB2CE3-192F-44FF-B0E1-DD073DAD18DF}" sibTransId="{B45333D3-C95E-4A06-BF61-7F91E1D5D43F}"/>
    <dgm:cxn modelId="{CD3A9CFE-F909-4B5C-AE7D-82BEFA3E80F6}" srcId="{2D1E9508-CDB7-4BDA-8C3B-E8026797AE56}" destId="{7953E41E-0F92-4CFD-99DB-A292F381A3CC}" srcOrd="0" destOrd="0" parTransId="{03DC2865-BC4C-4933-A51E-FF2CD244CE48}" sibTransId="{7F215C68-9664-4902-BC32-81764C7EDC4E}"/>
    <dgm:cxn modelId="{B99BE3D9-C896-4613-8499-4CC31F08B57B}" type="presParOf" srcId="{84987CA3-4741-4920-B316-9704F0F554C2}" destId="{7A04467E-5CE5-481B-B1E1-EFE5547AA9BD}" srcOrd="0" destOrd="0" presId="urn:microsoft.com/office/officeart/2005/8/layout/default"/>
    <dgm:cxn modelId="{82C7C92C-A7F3-4F86-8A0A-4730D152277F}" type="presParOf" srcId="{84987CA3-4741-4920-B316-9704F0F554C2}" destId="{36E4BC66-EFC4-4222-8CDB-2C7036F4AEA7}" srcOrd="1" destOrd="0" presId="urn:microsoft.com/office/officeart/2005/8/layout/default"/>
    <dgm:cxn modelId="{51234931-5AC7-4855-AB75-FC68CCA6D9FB}" type="presParOf" srcId="{84987CA3-4741-4920-B316-9704F0F554C2}" destId="{50983F81-E010-446F-B611-2A03E07EF77B}" srcOrd="2" destOrd="0" presId="urn:microsoft.com/office/officeart/2005/8/layout/default"/>
    <dgm:cxn modelId="{2C0A1A29-D2BE-4F3F-BBA2-14FF3D75F310}" type="presParOf" srcId="{84987CA3-4741-4920-B316-9704F0F554C2}" destId="{3E4BAD43-ABF8-44A8-A2A0-75C136C8D57E}" srcOrd="3" destOrd="0" presId="urn:microsoft.com/office/officeart/2005/8/layout/default"/>
    <dgm:cxn modelId="{5B139E14-87BA-4249-9854-ABE3FBEA8935}" type="presParOf" srcId="{84987CA3-4741-4920-B316-9704F0F554C2}" destId="{9EB119DB-CE31-415D-B5E8-E4D653A150CE}" srcOrd="4" destOrd="0" presId="urn:microsoft.com/office/officeart/2005/8/layout/default"/>
    <dgm:cxn modelId="{4EEE57BA-10BB-41F3-BDC2-93C6B1C68F77}" type="presParOf" srcId="{84987CA3-4741-4920-B316-9704F0F554C2}" destId="{553256B4-C273-4514-AB4F-16DBAC76194B}" srcOrd="5" destOrd="0" presId="urn:microsoft.com/office/officeart/2005/8/layout/default"/>
    <dgm:cxn modelId="{8AC7F31C-9E54-4524-824C-8EF572C2FB48}" type="presParOf" srcId="{84987CA3-4741-4920-B316-9704F0F554C2}" destId="{2942408F-48BE-4321-ACA3-9DB1070A338C}" srcOrd="6" destOrd="0" presId="urn:microsoft.com/office/officeart/2005/8/layout/default"/>
    <dgm:cxn modelId="{E674C68B-3B9F-41B5-B5F3-FEECE9621B2D}" type="presParOf" srcId="{84987CA3-4741-4920-B316-9704F0F554C2}" destId="{991B66FD-7039-476D-A42E-46CDE9A1EC3D}" srcOrd="7" destOrd="0" presId="urn:microsoft.com/office/officeart/2005/8/layout/default"/>
    <dgm:cxn modelId="{1D0071EF-B8F6-44C8-A563-81CD21710379}" type="presParOf" srcId="{84987CA3-4741-4920-B316-9704F0F554C2}" destId="{A36DFF74-A0D7-4137-A83F-535D77682B8B}" srcOrd="8" destOrd="0" presId="urn:microsoft.com/office/officeart/2005/8/layout/default"/>
    <dgm:cxn modelId="{37E3B7CD-8920-4C7F-9630-36BA1240D053}" type="presParOf" srcId="{84987CA3-4741-4920-B316-9704F0F554C2}" destId="{8B0D7A8F-1CF9-419A-AC2A-06A36C33E2CB}" srcOrd="9" destOrd="0" presId="urn:microsoft.com/office/officeart/2005/8/layout/default"/>
    <dgm:cxn modelId="{50F860A2-DD49-42C6-8E24-6EFCB7732932}" type="presParOf" srcId="{84987CA3-4741-4920-B316-9704F0F554C2}" destId="{62DFBCCC-4324-4534-AE6A-15E9F3680C3F}" srcOrd="10" destOrd="0" presId="urn:microsoft.com/office/officeart/2005/8/layout/default"/>
    <dgm:cxn modelId="{6B7F8080-42AC-4CB3-AD95-F34F3815E47F}" type="presParOf" srcId="{84987CA3-4741-4920-B316-9704F0F554C2}" destId="{C452E73A-D0F7-4D6B-B9D9-9FA0185B59FE}" srcOrd="11" destOrd="0" presId="urn:microsoft.com/office/officeart/2005/8/layout/default"/>
    <dgm:cxn modelId="{D40C7C19-1684-4256-B4B5-EABB275381B9}" type="presParOf" srcId="{84987CA3-4741-4920-B316-9704F0F554C2}" destId="{BE6118AC-4031-45FC-B167-326A554B98A9}" srcOrd="12" destOrd="0" presId="urn:microsoft.com/office/officeart/2005/8/layout/default"/>
    <dgm:cxn modelId="{D22E65D3-497B-4D66-98AF-47E19B69A9C6}" type="presParOf" srcId="{84987CA3-4741-4920-B316-9704F0F554C2}" destId="{6D90848B-EB01-4DAD-90AF-3E16E9F96D10}" srcOrd="13" destOrd="0" presId="urn:microsoft.com/office/officeart/2005/8/layout/default"/>
    <dgm:cxn modelId="{47A503B3-E9F5-4288-974E-43ABB0125553}" type="presParOf" srcId="{84987CA3-4741-4920-B316-9704F0F554C2}" destId="{13D037CE-A625-4869-850D-8A4DE3C3687A}" srcOrd="14" destOrd="0" presId="urn:microsoft.com/office/officeart/2005/8/layout/default"/>
    <dgm:cxn modelId="{EEB814D7-F8A8-4DE1-88FB-E11DD7355C51}" type="presParOf" srcId="{84987CA3-4741-4920-B316-9704F0F554C2}" destId="{23A535A1-7C21-4A52-84C8-6926A090373C}" srcOrd="15" destOrd="0" presId="urn:microsoft.com/office/officeart/2005/8/layout/default"/>
    <dgm:cxn modelId="{3D4AB39F-0345-47AF-A3B3-9BDA388F083E}" type="presParOf" srcId="{84987CA3-4741-4920-B316-9704F0F554C2}" destId="{E1F66FA6-B29E-4B1D-9481-1D90AA03C58C}" srcOrd="16" destOrd="0" presId="urn:microsoft.com/office/officeart/2005/8/layout/default"/>
    <dgm:cxn modelId="{C3CE1A15-2668-4858-9E8B-F833C2C4E54B}" type="presParOf" srcId="{84987CA3-4741-4920-B316-9704F0F554C2}" destId="{74AB3D2C-C758-4C62-B531-AC78D1856D4A}" srcOrd="17" destOrd="0" presId="urn:microsoft.com/office/officeart/2005/8/layout/default"/>
    <dgm:cxn modelId="{4DF0537A-A258-4AFB-833D-4DC5E2D24D35}" type="presParOf" srcId="{84987CA3-4741-4920-B316-9704F0F554C2}" destId="{EE36D3AE-44BC-4C04-83C0-2D368ABB6B68}" srcOrd="18" destOrd="0" presId="urn:microsoft.com/office/officeart/2005/8/layout/default"/>
    <dgm:cxn modelId="{3E8D9FBF-AF7E-4920-8271-7F7584F23011}" type="presParOf" srcId="{84987CA3-4741-4920-B316-9704F0F554C2}" destId="{1CFCE87D-B259-4C4C-98D9-016D878E0409}" srcOrd="19" destOrd="0" presId="urn:microsoft.com/office/officeart/2005/8/layout/default"/>
    <dgm:cxn modelId="{762630EB-C504-4F79-8817-A34608F303ED}" type="presParOf" srcId="{84987CA3-4741-4920-B316-9704F0F554C2}" destId="{C4FF7BB1-B659-43CA-BE9F-250DD1F94927}" srcOrd="20" destOrd="0" presId="urn:microsoft.com/office/officeart/2005/8/layout/default"/>
    <dgm:cxn modelId="{1B0A108B-172F-4B76-B065-87B135B9554B}" type="presParOf" srcId="{84987CA3-4741-4920-B316-9704F0F554C2}" destId="{3FBF8974-BBC1-4C17-BF72-62708C413D38}" srcOrd="21" destOrd="0" presId="urn:microsoft.com/office/officeart/2005/8/layout/default"/>
    <dgm:cxn modelId="{AE708BBF-BD07-4AA1-BAFD-084B4751EDB0}" type="presParOf" srcId="{84987CA3-4741-4920-B316-9704F0F554C2}" destId="{CBDBFD33-F466-48F4-86D7-C7316A20296B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47042-85F5-4E43-9444-10ED4772E1F3}">
      <dsp:nvSpPr>
        <dsp:cNvPr id="0" name=""/>
        <dsp:cNvSpPr/>
      </dsp:nvSpPr>
      <dsp:spPr>
        <a:xfrm>
          <a:off x="0" y="42281"/>
          <a:ext cx="5715000" cy="517520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>
              <a:solidFill>
                <a:schemeClr val="tx1">
                  <a:lumMod val="50000"/>
                  <a:lumOff val="50000"/>
                </a:schemeClr>
              </a:solidFill>
            </a:rPr>
            <a:t>   WHY IS THIS IMPORTANT TODAY? </a:t>
          </a:r>
          <a:endParaRPr lang="en-US" sz="2800" i="1" kern="120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25263" y="67544"/>
        <a:ext cx="5664474" cy="466994"/>
      </dsp:txXfrm>
    </dsp:sp>
    <dsp:sp modelId="{048195A3-F549-49A6-8F46-EC40C27800E5}">
      <dsp:nvSpPr>
        <dsp:cNvPr id="0" name=""/>
        <dsp:cNvSpPr/>
      </dsp:nvSpPr>
      <dsp:spPr>
        <a:xfrm>
          <a:off x="0" y="623162"/>
          <a:ext cx="5715000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1" kern="1200"/>
            <a:t>Outdated success criteria, requires new lens</a:t>
          </a:r>
          <a:endParaRPr lang="en-US" sz="2100" kern="1200"/>
        </a:p>
      </dsp:txBody>
      <dsp:txXfrm>
        <a:off x="42663" y="665825"/>
        <a:ext cx="5629674" cy="788627"/>
      </dsp:txXfrm>
    </dsp:sp>
    <dsp:sp modelId="{4C6AB4EC-4357-4CC0-8896-ED4F4B121297}">
      <dsp:nvSpPr>
        <dsp:cNvPr id="0" name=""/>
        <dsp:cNvSpPr/>
      </dsp:nvSpPr>
      <dsp:spPr>
        <a:xfrm>
          <a:off x="0" y="1560475"/>
          <a:ext cx="5715000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1" kern="1200"/>
            <a:t>Lack innovation: current diagnostics, “Real World” approaches, new study methodologies</a:t>
          </a:r>
          <a:endParaRPr lang="en-US" sz="2100" kern="1200"/>
        </a:p>
      </dsp:txBody>
      <dsp:txXfrm>
        <a:off x="42663" y="1603138"/>
        <a:ext cx="5629674" cy="788627"/>
      </dsp:txXfrm>
    </dsp:sp>
    <dsp:sp modelId="{755237C4-98C3-4485-A8F4-0DF11E0DE5F8}">
      <dsp:nvSpPr>
        <dsp:cNvPr id="0" name=""/>
        <dsp:cNvSpPr/>
      </dsp:nvSpPr>
      <dsp:spPr>
        <a:xfrm>
          <a:off x="0" y="2497789"/>
          <a:ext cx="5715000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1" kern="1200"/>
            <a:t>Lack of patient important outcomes, patient input</a:t>
          </a:r>
          <a:endParaRPr lang="en-US" sz="2100" kern="1200"/>
        </a:p>
      </dsp:txBody>
      <dsp:txXfrm>
        <a:off x="42663" y="2540452"/>
        <a:ext cx="5629674" cy="788627"/>
      </dsp:txXfrm>
    </dsp:sp>
    <dsp:sp modelId="{2294091F-B4D9-439A-9C4D-BE0820EF25D8}">
      <dsp:nvSpPr>
        <dsp:cNvPr id="0" name=""/>
        <dsp:cNvSpPr/>
      </dsp:nvSpPr>
      <dsp:spPr>
        <a:xfrm>
          <a:off x="0" y="3450115"/>
          <a:ext cx="5715000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1" kern="1200"/>
            <a:t>Set the stage for DOOR criteria</a:t>
          </a:r>
          <a:endParaRPr lang="en-US" sz="2100" kern="1200"/>
        </a:p>
      </dsp:txBody>
      <dsp:txXfrm>
        <a:off x="42663" y="3492778"/>
        <a:ext cx="5629674" cy="788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107338-DD1E-49FA-AF3B-1BC247A50262}">
      <dsp:nvSpPr>
        <dsp:cNvPr id="0" name=""/>
        <dsp:cNvSpPr/>
      </dsp:nvSpPr>
      <dsp:spPr>
        <a:xfrm rot="5400000">
          <a:off x="6731621" y="-2839081"/>
          <a:ext cx="837972" cy="672998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Co-Chairs:  Monica Slavin &amp; </a:t>
          </a:r>
          <a:r>
            <a:rPr lang="en-US" sz="2300" kern="1200" dirty="0">
              <a:highlight>
                <a:srgbClr val="FFFF00"/>
              </a:highlight>
            </a:rPr>
            <a:t>Martin Hoenigl</a:t>
          </a:r>
        </a:p>
      </dsp:txBody>
      <dsp:txXfrm rot="-5400000">
        <a:off x="3785615" y="147831"/>
        <a:ext cx="6689078" cy="756160"/>
      </dsp:txXfrm>
    </dsp:sp>
    <dsp:sp modelId="{7D87CF89-A8D6-43A0-87AD-3D26B87BA910}">
      <dsp:nvSpPr>
        <dsp:cNvPr id="0" name=""/>
        <dsp:cNvSpPr/>
      </dsp:nvSpPr>
      <dsp:spPr>
        <a:xfrm>
          <a:off x="0" y="2177"/>
          <a:ext cx="3785616" cy="10474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Aspergillus/Other Moulds</a:t>
          </a:r>
        </a:p>
      </dsp:txBody>
      <dsp:txXfrm>
        <a:off x="51133" y="53310"/>
        <a:ext cx="3683350" cy="945199"/>
      </dsp:txXfrm>
    </dsp:sp>
    <dsp:sp modelId="{6B910EC0-7AE1-420A-9BDC-B2CC0462115E}">
      <dsp:nvSpPr>
        <dsp:cNvPr id="0" name=""/>
        <dsp:cNvSpPr/>
      </dsp:nvSpPr>
      <dsp:spPr>
        <a:xfrm rot="5400000">
          <a:off x="6731621" y="-1739242"/>
          <a:ext cx="837972" cy="6729984"/>
        </a:xfrm>
        <a:prstGeom prst="round2Same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Co-Chairs: </a:t>
          </a:r>
          <a:r>
            <a:rPr lang="en-US" sz="2300" kern="1200" dirty="0">
              <a:highlight>
                <a:srgbClr val="FFFF00"/>
              </a:highlight>
            </a:rPr>
            <a:t>Joe Vazquez </a:t>
          </a:r>
          <a:r>
            <a:rPr lang="en-US" sz="2300" kern="1200" dirty="0"/>
            <a:t>&amp; Sevtap </a:t>
          </a:r>
          <a:r>
            <a:rPr lang="en-US" sz="2300" kern="1200" dirty="0" err="1"/>
            <a:t>Arikan</a:t>
          </a:r>
          <a:endParaRPr lang="en-US" sz="2300" kern="1200" dirty="0"/>
        </a:p>
      </dsp:txBody>
      <dsp:txXfrm rot="-5400000">
        <a:off x="3785615" y="1247670"/>
        <a:ext cx="6689078" cy="756160"/>
      </dsp:txXfrm>
    </dsp:sp>
    <dsp:sp modelId="{ACB566E4-9167-465D-BB40-0F2B47FE5CC5}">
      <dsp:nvSpPr>
        <dsp:cNvPr id="0" name=""/>
        <dsp:cNvSpPr/>
      </dsp:nvSpPr>
      <dsp:spPr>
        <a:xfrm>
          <a:off x="0" y="1102016"/>
          <a:ext cx="3785616" cy="104746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Candida</a:t>
          </a:r>
        </a:p>
      </dsp:txBody>
      <dsp:txXfrm>
        <a:off x="51133" y="1153149"/>
        <a:ext cx="3683350" cy="945199"/>
      </dsp:txXfrm>
    </dsp:sp>
    <dsp:sp modelId="{62D8E30B-324A-4D16-9720-24CE5F215795}">
      <dsp:nvSpPr>
        <dsp:cNvPr id="0" name=""/>
        <dsp:cNvSpPr/>
      </dsp:nvSpPr>
      <dsp:spPr>
        <a:xfrm rot="5400000">
          <a:off x="6731621" y="-639403"/>
          <a:ext cx="837972" cy="6729984"/>
        </a:xfrm>
        <a:prstGeom prst="round2SameRect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Co-Chairs: </a:t>
          </a:r>
          <a:r>
            <a:rPr lang="en-US" sz="2300" kern="1200" dirty="0">
              <a:highlight>
                <a:srgbClr val="FFFF00"/>
              </a:highlight>
            </a:rPr>
            <a:t>GR Thompson </a:t>
          </a:r>
          <a:r>
            <a:rPr lang="en-US" sz="2300" kern="1200" dirty="0"/>
            <a:t>&amp; Ana Alastruey Izquierdo</a:t>
          </a:r>
        </a:p>
      </dsp:txBody>
      <dsp:txXfrm rot="-5400000">
        <a:off x="3785615" y="2347509"/>
        <a:ext cx="6689078" cy="756160"/>
      </dsp:txXfrm>
    </dsp:sp>
    <dsp:sp modelId="{55818996-6E73-494E-B904-FC5B1879317A}">
      <dsp:nvSpPr>
        <dsp:cNvPr id="0" name=""/>
        <dsp:cNvSpPr/>
      </dsp:nvSpPr>
      <dsp:spPr>
        <a:xfrm>
          <a:off x="0" y="2201855"/>
          <a:ext cx="3785616" cy="104746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Cocci/Other Endemics</a:t>
          </a:r>
        </a:p>
      </dsp:txBody>
      <dsp:txXfrm>
        <a:off x="51133" y="2252988"/>
        <a:ext cx="3683350" cy="945199"/>
      </dsp:txXfrm>
    </dsp:sp>
    <dsp:sp modelId="{33C5EA49-696B-46D8-9302-D14311B00EBC}">
      <dsp:nvSpPr>
        <dsp:cNvPr id="0" name=""/>
        <dsp:cNvSpPr/>
      </dsp:nvSpPr>
      <dsp:spPr>
        <a:xfrm rot="5400000">
          <a:off x="6731621" y="460435"/>
          <a:ext cx="837972" cy="6729984"/>
        </a:xfrm>
        <a:prstGeom prst="round2Same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Co-Chairs:  </a:t>
          </a:r>
          <a:r>
            <a:rPr lang="en-US" sz="2300" kern="1200" dirty="0">
              <a:highlight>
                <a:srgbClr val="FFFF00"/>
              </a:highlight>
            </a:rPr>
            <a:t>David Boulware </a:t>
          </a:r>
          <a:r>
            <a:rPr lang="en-US" sz="2300" kern="1200" dirty="0"/>
            <a:t>&amp; </a:t>
          </a:r>
          <a:r>
            <a:rPr lang="en-US" sz="2300" kern="1200" dirty="0" err="1"/>
            <a:t>Tihana</a:t>
          </a:r>
          <a:r>
            <a:rPr lang="en-US" sz="2300" kern="1200" dirty="0"/>
            <a:t> </a:t>
          </a:r>
          <a:r>
            <a:rPr lang="en-US" sz="2300" kern="1200" dirty="0" err="1"/>
            <a:t>Bicanic</a:t>
          </a:r>
          <a:endParaRPr lang="en-US" sz="2300" kern="1200" dirty="0"/>
        </a:p>
      </dsp:txBody>
      <dsp:txXfrm rot="-5400000">
        <a:off x="3785615" y="3447347"/>
        <a:ext cx="6689078" cy="756160"/>
      </dsp:txXfrm>
    </dsp:sp>
    <dsp:sp modelId="{DE571080-6876-4296-81F7-9E8F7B2C504D}">
      <dsp:nvSpPr>
        <dsp:cNvPr id="0" name=""/>
        <dsp:cNvSpPr/>
      </dsp:nvSpPr>
      <dsp:spPr>
        <a:xfrm>
          <a:off x="0" y="3301694"/>
          <a:ext cx="3785616" cy="104746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Cryptococcosis</a:t>
          </a:r>
        </a:p>
      </dsp:txBody>
      <dsp:txXfrm>
        <a:off x="51133" y="3352827"/>
        <a:ext cx="3683350" cy="9451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04467E-5CE5-481B-B1E1-EFE5547AA9BD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Equal involvement (ECMM/MSGERC)</a:t>
          </a:r>
        </a:p>
      </dsp:txBody>
      <dsp:txXfrm>
        <a:off x="582645" y="1178"/>
        <a:ext cx="2174490" cy="1304694"/>
      </dsp:txXfrm>
    </dsp:sp>
    <dsp:sp modelId="{50983F81-E010-446F-B611-2A03E07EF77B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gradFill rotWithShape="0">
          <a:gsLst>
            <a:gs pos="0">
              <a:schemeClr val="accent5">
                <a:hueOff val="-614413"/>
                <a:satOff val="-1584"/>
                <a:lumOff val="-10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4413"/>
                <a:satOff val="-1584"/>
                <a:lumOff val="-10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4413"/>
                <a:satOff val="-1584"/>
                <a:lumOff val="-10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Experienced clinicians; include early career</a:t>
          </a:r>
        </a:p>
      </dsp:txBody>
      <dsp:txXfrm>
        <a:off x="2974584" y="1178"/>
        <a:ext cx="2174490" cy="1304694"/>
      </dsp:txXfrm>
    </dsp:sp>
    <dsp:sp modelId="{9EB119DB-CE31-415D-B5E8-E4D653A150CE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gradFill rotWithShape="0">
          <a:gsLst>
            <a:gs pos="0">
              <a:schemeClr val="accent5">
                <a:hueOff val="-1228826"/>
                <a:satOff val="-3167"/>
                <a:lumOff val="-21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8826"/>
                <a:satOff val="-3167"/>
                <a:lumOff val="-21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8826"/>
                <a:satOff val="-3167"/>
                <a:lumOff val="-21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Diversity (gender, geography, ethnicity)</a:t>
          </a:r>
        </a:p>
      </dsp:txBody>
      <dsp:txXfrm>
        <a:off x="5366524" y="1178"/>
        <a:ext cx="2174490" cy="1304694"/>
      </dsp:txXfrm>
    </dsp:sp>
    <dsp:sp modelId="{2942408F-48BE-4321-ACA3-9DB1070A338C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gradFill rotWithShape="0">
          <a:gsLst>
            <a:gs pos="0">
              <a:schemeClr val="accent5">
                <a:hueOff val="-1843239"/>
                <a:satOff val="-4751"/>
                <a:lumOff val="-32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43239"/>
                <a:satOff val="-4751"/>
                <a:lumOff val="-32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43239"/>
                <a:satOff val="-4751"/>
                <a:lumOff val="-32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Evidence-based</a:t>
          </a:r>
        </a:p>
      </dsp:txBody>
      <dsp:txXfrm>
        <a:off x="7758464" y="1178"/>
        <a:ext cx="2174490" cy="1304694"/>
      </dsp:txXfrm>
    </dsp:sp>
    <dsp:sp modelId="{A36DFF74-A0D7-4137-A83F-535D77682B8B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gradFill rotWithShape="0">
          <a:gsLst>
            <a:gs pos="0">
              <a:schemeClr val="accent5">
                <a:hueOff val="-2457652"/>
                <a:satOff val="-6334"/>
                <a:lumOff val="-42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7652"/>
                <a:satOff val="-6334"/>
                <a:lumOff val="-42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7652"/>
                <a:satOff val="-6334"/>
                <a:lumOff val="-42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Transparency</a:t>
          </a:r>
        </a:p>
      </dsp:txBody>
      <dsp:txXfrm>
        <a:off x="582645" y="1523321"/>
        <a:ext cx="2174490" cy="1304694"/>
      </dsp:txXfrm>
    </dsp:sp>
    <dsp:sp modelId="{62DFBCCC-4324-4534-AE6A-15E9F3680C3F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gradFill rotWithShape="0">
          <a:gsLst>
            <a:gs pos="0">
              <a:schemeClr val="accent5">
                <a:hueOff val="-3072065"/>
                <a:satOff val="-7918"/>
                <a:lumOff val="-53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72065"/>
                <a:satOff val="-7918"/>
                <a:lumOff val="-53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72065"/>
                <a:satOff val="-7918"/>
                <a:lumOff val="-53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Meetings closed to industry</a:t>
          </a:r>
        </a:p>
      </dsp:txBody>
      <dsp:txXfrm>
        <a:off x="2974584" y="1523321"/>
        <a:ext cx="2174490" cy="1304694"/>
      </dsp:txXfrm>
    </dsp:sp>
    <dsp:sp modelId="{BE6118AC-4031-45FC-B167-326A554B98A9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gradFill rotWithShape="0">
          <a:gsLst>
            <a:gs pos="0">
              <a:schemeClr val="accent5">
                <a:hueOff val="-3686478"/>
                <a:satOff val="-9501"/>
                <a:lumOff val="-64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86478"/>
                <a:satOff val="-9501"/>
                <a:lumOff val="-64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86478"/>
                <a:satOff val="-9501"/>
                <a:lumOff val="-64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Industry role: logistics funding and input</a:t>
          </a:r>
        </a:p>
      </dsp:txBody>
      <dsp:txXfrm>
        <a:off x="5366524" y="1523321"/>
        <a:ext cx="2174490" cy="1304694"/>
      </dsp:txXfrm>
    </dsp:sp>
    <dsp:sp modelId="{13D037CE-A625-4869-850D-8A4DE3C3687A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gradFill rotWithShape="0">
          <a:gsLst>
            <a:gs pos="0">
              <a:schemeClr val="accent5">
                <a:hueOff val="-4300891"/>
                <a:satOff val="-11085"/>
                <a:lumOff val="-74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300891"/>
                <a:satOff val="-11085"/>
                <a:lumOff val="-74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300891"/>
                <a:satOff val="-11085"/>
                <a:lumOff val="-74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Listening sessions (WGs, Industry, FDA)</a:t>
          </a:r>
        </a:p>
      </dsp:txBody>
      <dsp:txXfrm>
        <a:off x="7758464" y="1523321"/>
        <a:ext cx="2174490" cy="1304694"/>
      </dsp:txXfrm>
    </dsp:sp>
    <dsp:sp modelId="{E1F66FA6-B29E-4B1D-9481-1D90AA03C58C}">
      <dsp:nvSpPr>
        <dsp:cNvPr id="0" name=""/>
        <dsp:cNvSpPr/>
      </dsp:nvSpPr>
      <dsp:spPr>
        <a:xfrm>
          <a:off x="582645" y="3045465"/>
          <a:ext cx="2174490" cy="1304694"/>
        </a:xfrm>
        <a:prstGeom prst="rect">
          <a:avLst/>
        </a:prstGeom>
        <a:gradFill rotWithShape="0">
          <a:gsLst>
            <a:gs pos="0">
              <a:schemeClr val="accent5">
                <a:hueOff val="-4915304"/>
                <a:satOff val="-12668"/>
                <a:lumOff val="-85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15304"/>
                <a:satOff val="-12668"/>
                <a:lumOff val="-85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15304"/>
                <a:satOff val="-12668"/>
                <a:lumOff val="-85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Bring in patient representatives for contribution on patient-important outcomes</a:t>
          </a:r>
        </a:p>
      </dsp:txBody>
      <dsp:txXfrm>
        <a:off x="582645" y="3045465"/>
        <a:ext cx="2174490" cy="1304694"/>
      </dsp:txXfrm>
    </dsp:sp>
    <dsp:sp modelId="{EE36D3AE-44BC-4C04-83C0-2D368ABB6B68}">
      <dsp:nvSpPr>
        <dsp:cNvPr id="0" name=""/>
        <dsp:cNvSpPr/>
      </dsp:nvSpPr>
      <dsp:spPr>
        <a:xfrm>
          <a:off x="2974584" y="3045465"/>
          <a:ext cx="2174490" cy="1304694"/>
        </a:xfrm>
        <a:prstGeom prst="rect">
          <a:avLst/>
        </a:prstGeom>
        <a:gradFill rotWithShape="0">
          <a:gsLst>
            <a:gs pos="0">
              <a:schemeClr val="accent5">
                <a:hueOff val="-5529717"/>
                <a:satOff val="-14252"/>
                <a:lumOff val="-96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29717"/>
                <a:satOff val="-14252"/>
                <a:lumOff val="-96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29717"/>
                <a:satOff val="-14252"/>
                <a:lumOff val="-96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Consult with microbiologists/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pharmacologists</a:t>
          </a:r>
        </a:p>
      </dsp:txBody>
      <dsp:txXfrm>
        <a:off x="2974584" y="3045465"/>
        <a:ext cx="2174490" cy="1304694"/>
      </dsp:txXfrm>
    </dsp:sp>
    <dsp:sp modelId="{C4FF7BB1-B659-43CA-BE9F-250DD1F94927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gradFill rotWithShape="0">
          <a:gsLst>
            <a:gs pos="0">
              <a:schemeClr val="accent5">
                <a:hueOff val="-6144130"/>
                <a:satOff val="-15835"/>
                <a:lumOff val="-106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44130"/>
                <a:satOff val="-15835"/>
                <a:lumOff val="-106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44130"/>
                <a:satOff val="-15835"/>
                <a:lumOff val="-106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Initial Face 2 Face Mtgs, later Zoom &amp; Email follow-ups/edits		</a:t>
          </a:r>
        </a:p>
      </dsp:txBody>
      <dsp:txXfrm>
        <a:off x="5366524" y="3045465"/>
        <a:ext cx="2174490" cy="1304694"/>
      </dsp:txXfrm>
    </dsp:sp>
    <dsp:sp modelId="{CBDBFD33-F466-48F4-86D7-C7316A20296B}">
      <dsp:nvSpPr>
        <dsp:cNvPr id="0" name=""/>
        <dsp:cNvSpPr/>
      </dsp:nvSpPr>
      <dsp:spPr>
        <a:xfrm>
          <a:off x="7758464" y="3045465"/>
          <a:ext cx="2174490" cy="1304694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Publication/CME</a:t>
          </a:r>
        </a:p>
      </dsp:txBody>
      <dsp:txXfrm>
        <a:off x="7758464" y="3045465"/>
        <a:ext cx="2174490" cy="1304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A5E8B-4DA6-EA9C-43F4-3E85B01F3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961C55-05E4-2AC9-5EE7-A2C57A225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6F0E3-0B19-5A6E-AD40-996C387F3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6271-D5ED-4813-B228-5F95100ECB69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1D646-5FC5-3CCF-A644-918361FD5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FDE21-FD14-150D-4340-FD3EFC43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3AF1-0529-40CB-8784-CF9CEB552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06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72C72-2957-8C2C-A40A-C4FFE561D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FAE8AB-FAD7-2FB6-A633-D7147E9ED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5F161-7137-2297-DAD7-B9980F5C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6271-D5ED-4813-B228-5F95100ECB69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C1D53-D2F8-DBA6-18F3-E90BC86F7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36FBD-1A25-E617-311E-57AC37EED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3AF1-0529-40CB-8784-CF9CEB552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8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403132-3C89-C4C4-8E9D-16F55DDD9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20086-D2C4-2D45-1F88-EDEF115FD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E1B1F-A29F-8017-4648-D6DF41420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6271-D5ED-4813-B228-5F95100ECB69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01E48-4C1F-CA5D-B0AD-75A154A0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7093D-64CC-CA82-53C6-6FCD348E9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3AF1-0529-40CB-8784-CF9CEB552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1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F7E21-ECAF-1A10-DF55-269538B7C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507C3-95F9-C2CE-F3B4-20FA9C672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3ED80-B7D0-3CB6-009A-38721CA80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6271-D5ED-4813-B228-5F95100ECB69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DA1E2-659D-CC39-A61B-4C28EF39D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057AC-D8F0-8AE5-3F88-52B3E781B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3AF1-0529-40CB-8784-CF9CEB552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6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A3D9B-B4EC-EF4C-3161-D469A58DC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D4002-BBEA-9CC8-4A5C-C65EA060A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C641D-5519-F16A-BA51-EC1300A4C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6271-D5ED-4813-B228-5F95100ECB69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BAB93-4CA5-1DC9-D618-8BB00172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CD97C-9DA1-8017-CB28-4DF4E5498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3AF1-0529-40CB-8784-CF9CEB552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6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627DF-127D-8856-03E6-5B1E1DD76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F92C1-6B66-2CC1-D766-546D8E527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753B05-744B-97F4-096C-07A00FD6E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AB4EC6-AC7C-B96A-9EE7-9A6142A3B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6271-D5ED-4813-B228-5F95100ECB69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75A17D-7466-038A-7A19-DDC130C7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E665A-6A2D-AC2F-A8FA-6689E68B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3AF1-0529-40CB-8784-CF9CEB552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5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171EF-6ACA-B253-7923-2BB6F7447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779FC-366F-CB68-7330-2BC6E9060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446A0-516E-FB39-E140-00600372F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6DFA7-181D-5FA9-F4D3-71FB539D2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97A276-592E-1E20-C203-F48DEC21A7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3EA20D-B4A7-E0C8-A6A4-F48999085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6271-D5ED-4813-B228-5F95100ECB69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6AB0E-C3A2-491F-35E9-0B0A7ACD5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246671-21C4-A844-B393-878E9845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3AF1-0529-40CB-8784-CF9CEB552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5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11217-3D9D-DBE4-2ED3-42C0BE597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D192D-2728-FB9B-6843-D4DB40E6E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6271-D5ED-4813-B228-5F95100ECB69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DF680D-455D-17B5-E1F9-9B0161E1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35BFE8-8F5B-2B55-827A-F6FDB752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3AF1-0529-40CB-8784-CF9CEB552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82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5B08C5-B52E-8850-A005-5C04EF59A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6271-D5ED-4813-B228-5F95100ECB69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16B28-D9A8-0B5A-9320-DC4D778E6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CDF51-0E37-26CF-2DB6-F571A2AC0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3AF1-0529-40CB-8784-CF9CEB552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47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698A7-2C7C-C8B5-7A35-7871837F5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BD8E3-E2D3-F86E-4154-5F8466EDE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62594-6D50-A0CC-1052-54B131032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9D533-A3C1-3B6D-DC85-8756C3EB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6271-D5ED-4813-B228-5F95100ECB69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0733B-4DDB-A783-55CF-785923A55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C4CA2C-61B4-7AC4-F5C1-5085CF826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3AF1-0529-40CB-8784-CF9CEB552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46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3EFFA-8A76-B8A2-1C43-4C9300398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B4337C-50CF-A418-45A3-0022EDBD6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80B35-F661-35AE-08AF-CED20D5EF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738BE1-0D10-A1F1-A923-154ADC3A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6271-D5ED-4813-B228-5F95100ECB69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FEEF2-1609-7BF3-B842-9AA249804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87BCE-FF80-E902-AB52-F31BD4F2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3AF1-0529-40CB-8784-CF9CEB552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45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AC9DA0-F775-DC97-E155-3AAEB723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A3E9F-B8A3-8E10-B1E3-BABC039BF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6A1BB-FB84-B0E4-7E2A-39EBA90E0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96271-D5ED-4813-B228-5F95100ECB69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6C9B0-B882-5C5F-DE78-E16CB490A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CEC25-A3A1-AFEE-F076-EB1F2452D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B3AF1-0529-40CB-8784-CF9CEB552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president@ecmm.info" TargetMode="External"/><Relationship Id="rId7" Type="http://schemas.openxmlformats.org/officeDocument/2006/relationships/image" Target="../media/image12.svg"/><Relationship Id="rId2" Type="http://schemas.openxmlformats.org/officeDocument/2006/relationships/hyperlink" Target="mailto:Headquarters@msgerc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mailto:martin.hoenigl@medunigraz.at" TargetMode="External"/><Relationship Id="rId4" Type="http://schemas.openxmlformats.org/officeDocument/2006/relationships/hyperlink" Target="mailto:luis.Ostrosky-zeichner@uth.tmc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D3FA2A1-FBA2-F06B-32A7-B149FEA1C7E4}"/>
              </a:ext>
            </a:extLst>
          </p:cNvPr>
          <p:cNvSpPr txBox="1">
            <a:spLocks/>
          </p:cNvSpPr>
          <p:nvPr/>
        </p:nvSpPr>
        <p:spPr>
          <a:xfrm>
            <a:off x="765625" y="311374"/>
            <a:ext cx="10330068" cy="17124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ECMM/MSGERC MYCOLOGY </a:t>
            </a:r>
          </a:p>
          <a:p>
            <a:r>
              <a:rPr lang="en-US" sz="5400" dirty="0"/>
              <a:t>CLINICAL TRIAL RESPONSE CRITERIA</a:t>
            </a:r>
          </a:p>
        </p:txBody>
      </p:sp>
      <p:pic>
        <p:nvPicPr>
          <p:cNvPr id="25" name="Picture 24" descr="ECMM (@eurconfmedmycol) / X">
            <a:extLst>
              <a:ext uri="{FF2B5EF4-FFF2-40B4-BE49-F238E27FC236}">
                <a16:creationId xmlns:a16="http://schemas.microsoft.com/office/drawing/2014/main" id="{04C22671-0641-D8A5-6232-302CFF1A05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0085" y="4890864"/>
            <a:ext cx="1655762" cy="165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A logo for a company&#10;&#10;Description automatically generated">
            <a:extLst>
              <a:ext uri="{FF2B5EF4-FFF2-40B4-BE49-F238E27FC236}">
                <a16:creationId xmlns:a16="http://schemas.microsoft.com/office/drawing/2014/main" id="{6054791E-12EB-76C1-E075-73EDF9287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44" y="4890864"/>
            <a:ext cx="1923703" cy="165576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23AE2E3-FE8B-D431-6077-56322A2E3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169" y="2335171"/>
            <a:ext cx="11603736" cy="2346557"/>
          </a:xfrm>
        </p:spPr>
        <p:txBody>
          <a:bodyPr>
            <a:normAutofit/>
          </a:bodyPr>
          <a:lstStyle/>
          <a:p>
            <a:r>
              <a:rPr lang="en-US" sz="2700" dirty="0"/>
              <a:t>This session will be recorded and available for future review. </a:t>
            </a:r>
          </a:p>
          <a:p>
            <a:r>
              <a:rPr lang="en-US" sz="2700" dirty="0"/>
              <a:t>Please mute yourself during presentation and hold comments for the open forum.</a:t>
            </a:r>
          </a:p>
          <a:p>
            <a:r>
              <a:rPr lang="en-US" sz="2700" dirty="0"/>
              <a:t>Government agency representatives are invited to comment first.</a:t>
            </a:r>
          </a:p>
          <a:p>
            <a:r>
              <a:rPr lang="en-US" sz="2700" dirty="0"/>
              <a:t>Please use “Raise Hand” function/icon during the open forum.</a:t>
            </a:r>
          </a:p>
          <a:p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901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F0ED-8ADF-9803-4FBC-BCB583ABC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Projected Completion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2AE04-0F90-06E4-2975-E86A0131B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chemeClr val="tx2"/>
                </a:solidFill>
              </a:rPr>
              <a:t>MSGERC Biennial Meeting</a:t>
            </a:r>
          </a:p>
          <a:p>
            <a:pPr marL="0" indent="0">
              <a:buNone/>
            </a:pPr>
            <a:r>
              <a:rPr lang="en-US" sz="1800">
                <a:solidFill>
                  <a:schemeClr val="tx2"/>
                </a:solidFill>
              </a:rPr>
              <a:t>September 4-6, 2024</a:t>
            </a:r>
          </a:p>
          <a:p>
            <a:pPr marL="0" indent="0">
              <a:buNone/>
            </a:pPr>
            <a:r>
              <a:rPr lang="en-US" sz="1800">
                <a:solidFill>
                  <a:schemeClr val="tx2"/>
                </a:solidFill>
              </a:rPr>
              <a:t>Cheyenne Mountain Resort</a:t>
            </a:r>
          </a:p>
          <a:p>
            <a:pPr marL="0" indent="0">
              <a:buNone/>
            </a:pPr>
            <a:r>
              <a:rPr lang="en-US" sz="1800">
                <a:solidFill>
                  <a:schemeClr val="tx2"/>
                </a:solidFill>
              </a:rPr>
              <a:t>Colorado Springs, CO, USA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0C658D1-EB8A-ED67-BC5F-7A1A9FA7C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7"/>
          <a:stretch/>
        </p:blipFill>
        <p:spPr>
          <a:xfrm>
            <a:off x="6877391" y="1364105"/>
            <a:ext cx="5274451" cy="3740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4F995A-929B-5D36-FA48-B4C34E491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490" y="5638683"/>
            <a:ext cx="2219380" cy="111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28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CA886-DE6D-7EC0-00B5-F140D3A7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More feedback?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00657E-7BC1-67C5-7998-02C35B871995}"/>
              </a:ext>
            </a:extLst>
          </p:cNvPr>
          <p:cNvSpPr txBox="1"/>
          <p:nvPr/>
        </p:nvSpPr>
        <p:spPr>
          <a:xfrm>
            <a:off x="804672" y="2421682"/>
            <a:ext cx="4977578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tx2"/>
                </a:solidFill>
              </a:rPr>
              <a:t>Please send additional comments to: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tx2"/>
                </a:solidFill>
                <a:hlinkClick r:id="rId2"/>
              </a:rPr>
              <a:t>Headquarters@msgerc.org</a:t>
            </a:r>
            <a:r>
              <a:rPr lang="en-US" i="1">
                <a:solidFill>
                  <a:schemeClr val="tx2"/>
                </a:solidFill>
              </a:rPr>
              <a:t> 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tx2"/>
                </a:solidFill>
                <a:hlinkClick r:id="rId3"/>
              </a:rPr>
              <a:t>president@ecmm.info</a:t>
            </a:r>
            <a:endParaRPr lang="en-US" i="1">
              <a:solidFill>
                <a:schemeClr val="tx2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tx2"/>
                </a:solidFill>
              </a:rPr>
              <a:t>Luis Ostrosky (</a:t>
            </a:r>
            <a:r>
              <a:rPr lang="en-US" i="1">
                <a:solidFill>
                  <a:schemeClr val="tx2"/>
                </a:solidFill>
                <a:hlinkClick r:id="rId4"/>
              </a:rPr>
              <a:t>luis.Ostrosky-zeichner@uth.tmc.edu</a:t>
            </a:r>
            <a:r>
              <a:rPr lang="en-US" i="1">
                <a:solidFill>
                  <a:schemeClr val="tx2"/>
                </a:solidFill>
              </a:rPr>
              <a:t>) 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tx2"/>
                </a:solidFill>
              </a:rPr>
              <a:t>Martin Hoenigl (</a:t>
            </a:r>
            <a:r>
              <a:rPr lang="en-US" i="1">
                <a:solidFill>
                  <a:schemeClr val="tx2"/>
                </a:solidFill>
                <a:hlinkClick r:id="rId5"/>
              </a:rPr>
              <a:t>martin.hoenigl@medunigraz.at</a:t>
            </a:r>
            <a:r>
              <a:rPr lang="en-US" i="1">
                <a:solidFill>
                  <a:schemeClr val="tx2"/>
                </a:solidFill>
              </a:rPr>
              <a:t>)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Graphic 38" descr="Email">
            <a:extLst>
              <a:ext uri="{FF2B5EF4-FFF2-40B4-BE49-F238E27FC236}">
                <a16:creationId xmlns:a16="http://schemas.microsoft.com/office/drawing/2014/main" id="{E56DAB43-FFDC-99A7-489D-7B4687FAC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16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D19F4CE-D504-9722-50CC-09153406B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1423" y="2216654"/>
            <a:ext cx="8080251" cy="838831"/>
          </a:xfrm>
        </p:spPr>
        <p:txBody>
          <a:bodyPr anchor="b">
            <a:noAutofit/>
          </a:bodyPr>
          <a:lstStyle/>
          <a:p>
            <a:pPr algn="l"/>
            <a:r>
              <a:rPr lang="en-US" i="1">
                <a:solidFill>
                  <a:schemeClr val="tx2"/>
                </a:solidFill>
              </a:rPr>
              <a:t>Collaborative Working Group of the ECMM &amp; MSGERC</a:t>
            </a:r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D3FA2A1-FBA2-F06B-32A7-B149FEA1C7E4}"/>
              </a:ext>
            </a:extLst>
          </p:cNvPr>
          <p:cNvSpPr txBox="1">
            <a:spLocks/>
          </p:cNvSpPr>
          <p:nvPr/>
        </p:nvSpPr>
        <p:spPr>
          <a:xfrm>
            <a:off x="1818981" y="286610"/>
            <a:ext cx="8778506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/>
              <a:t>ECMM/MSGERC MYCOLOGY </a:t>
            </a:r>
          </a:p>
          <a:p>
            <a:r>
              <a:rPr lang="en-US" sz="5400"/>
              <a:t>CLINICAL TRIAL RESPONSE CRITERIA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F242B9-501E-89FB-4FAB-4DDBA6407D31}"/>
              </a:ext>
            </a:extLst>
          </p:cNvPr>
          <p:cNvSpPr txBox="1"/>
          <p:nvPr/>
        </p:nvSpPr>
        <p:spPr>
          <a:xfrm>
            <a:off x="4276790" y="3404660"/>
            <a:ext cx="4763069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Listening Session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8BB91A-10E7-ABAF-4F3D-C964FE959C5A}"/>
              </a:ext>
            </a:extLst>
          </p:cNvPr>
          <p:cNvSpPr txBox="1"/>
          <p:nvPr/>
        </p:nvSpPr>
        <p:spPr>
          <a:xfrm>
            <a:off x="3799193" y="4215871"/>
            <a:ext cx="5650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23 May 2024   9-10:30 AM Central Time US</a:t>
            </a:r>
          </a:p>
        </p:txBody>
      </p:sp>
      <p:pic>
        <p:nvPicPr>
          <p:cNvPr id="25" name="Picture 24" descr="ECMM (@eurconfmedmycol) / X">
            <a:extLst>
              <a:ext uri="{FF2B5EF4-FFF2-40B4-BE49-F238E27FC236}">
                <a16:creationId xmlns:a16="http://schemas.microsoft.com/office/drawing/2014/main" id="{04C22671-0641-D8A5-6232-302CFF1A05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0085" y="4890864"/>
            <a:ext cx="1655762" cy="165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A logo for a company&#10;&#10;Description automatically generated">
            <a:extLst>
              <a:ext uri="{FF2B5EF4-FFF2-40B4-BE49-F238E27FC236}">
                <a16:creationId xmlns:a16="http://schemas.microsoft.com/office/drawing/2014/main" id="{6054791E-12EB-76C1-E075-73EDF9287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44" y="4890864"/>
            <a:ext cx="1923703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04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991947-1885-EDBB-99D0-D00D988F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745" y="365605"/>
            <a:ext cx="9465536" cy="145405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70C0"/>
                </a:solidFill>
              </a:rPr>
              <a:t>Roadmap for Today’s Listening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9AAD5-29B3-7742-DE6D-BB8E9C6E5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914" y="1684869"/>
            <a:ext cx="6656101" cy="3353476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Introduce project purpose and structure</a:t>
            </a:r>
          </a:p>
          <a:p>
            <a:r>
              <a:rPr lang="en-US" dirty="0">
                <a:solidFill>
                  <a:schemeClr val="tx2"/>
                </a:solidFill>
              </a:rPr>
              <a:t>Brief presentation by Disease Group Chairs</a:t>
            </a:r>
          </a:p>
          <a:p>
            <a:r>
              <a:rPr lang="en-US" dirty="0">
                <a:solidFill>
                  <a:schemeClr val="tx2"/>
                </a:solidFill>
              </a:rPr>
              <a:t>Open Forum- Government Agencies</a:t>
            </a:r>
          </a:p>
          <a:p>
            <a:r>
              <a:rPr lang="en-US" dirty="0">
                <a:solidFill>
                  <a:schemeClr val="tx2"/>
                </a:solidFill>
              </a:rPr>
              <a:t>Open Forum- All</a:t>
            </a:r>
          </a:p>
          <a:p>
            <a:r>
              <a:rPr lang="en-US" dirty="0">
                <a:solidFill>
                  <a:schemeClr val="tx2"/>
                </a:solidFill>
              </a:rPr>
              <a:t>Closing Remarks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Graphic 3" descr="Open Source">
            <a:extLst>
              <a:ext uri="{FF2B5EF4-FFF2-40B4-BE49-F238E27FC236}">
                <a16:creationId xmlns:a16="http://schemas.microsoft.com/office/drawing/2014/main" id="{4CFDD72A-9840-4A50-FE1C-2B00F7E72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7708392" y="1819656"/>
            <a:ext cx="4142232" cy="4142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464089-5D33-633F-97FC-7CBB47B83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45" y="5452746"/>
            <a:ext cx="2383743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26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1A3D4-58BF-B2E5-9316-0B81A5849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Collaborative </a:t>
            </a:r>
            <a:br>
              <a:rPr lang="en-US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Project Purpose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CEEACC-0EC4-71AE-8716-4C38E41D1B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Redefine clinical mycology response criteria for clinical trials and clinical treatment 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ECMM (@eurconfmedmycol) / X">
            <a:extLst>
              <a:ext uri="{FF2B5EF4-FFF2-40B4-BE49-F238E27FC236}">
                <a16:creationId xmlns:a16="http://schemas.microsoft.com/office/drawing/2014/main" id="{77DA9048-4AE0-252C-9C66-F795F1D8AB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414" y="5729549"/>
            <a:ext cx="1021390" cy="102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logo for a company&#10;&#10;Description automatically generated">
            <a:extLst>
              <a:ext uri="{FF2B5EF4-FFF2-40B4-BE49-F238E27FC236}">
                <a16:creationId xmlns:a16="http://schemas.microsoft.com/office/drawing/2014/main" id="{CE4E85A7-FACD-1DAA-1A71-E45A757D5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804" y="5769864"/>
            <a:ext cx="1139825" cy="981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0B5D22-5C7F-02D4-9399-8ABB9034B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059" y="0"/>
            <a:ext cx="5684577" cy="2249190"/>
          </a:xfrm>
          <a:prstGeom prst="rect">
            <a:avLst/>
          </a:prstGeom>
        </p:spPr>
      </p:pic>
      <p:graphicFrame>
        <p:nvGraphicFramePr>
          <p:cNvPr id="12" name="Content Placeholder 7">
            <a:extLst>
              <a:ext uri="{FF2B5EF4-FFF2-40B4-BE49-F238E27FC236}">
                <a16:creationId xmlns:a16="http://schemas.microsoft.com/office/drawing/2014/main" id="{82889C16-7721-8FA9-0000-88300DC300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8330338"/>
              </p:ext>
            </p:extLst>
          </p:nvPr>
        </p:nvGraphicFramePr>
        <p:xfrm>
          <a:off x="6287636" y="2249190"/>
          <a:ext cx="57150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45756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4A57CE-E342-C061-393E-C51A75C82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General Response Criteria  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1600">
                <a:solidFill>
                  <a:srgbClr val="FFFFFF"/>
                </a:solidFill>
              </a:rPr>
              <a:t>Segal et al 2008 </a:t>
            </a:r>
            <a:br>
              <a:rPr lang="en-US" sz="1600">
                <a:solidFill>
                  <a:srgbClr val="FFFFFF"/>
                </a:solidFill>
              </a:rPr>
            </a:br>
            <a:r>
              <a:rPr lang="en-US" sz="1600" i="1">
                <a:solidFill>
                  <a:srgbClr val="FFFFFF"/>
                </a:solidFill>
              </a:rPr>
              <a:t>Clin Infect Dis </a:t>
            </a:r>
            <a:r>
              <a:rPr lang="en-US" sz="1600">
                <a:solidFill>
                  <a:srgbClr val="FFFFFF"/>
                </a:solidFill>
              </a:rPr>
              <a:t>47(5): 674-683</a:t>
            </a:r>
            <a:br>
              <a:rPr lang="en-US" sz="1600">
                <a:solidFill>
                  <a:srgbClr val="FFFFFF"/>
                </a:solidFill>
              </a:rPr>
            </a:br>
            <a:r>
              <a:rPr lang="en-US" sz="1600">
                <a:solidFill>
                  <a:srgbClr val="FFFFFF"/>
                </a:solidFill>
              </a:rPr>
              <a:t>doi: 10.1086/590566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62A8C4-709C-1A3D-091C-CA08AC008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147512"/>
              </p:ext>
            </p:extLst>
          </p:nvPr>
        </p:nvGraphicFramePr>
        <p:xfrm>
          <a:off x="4278572" y="405381"/>
          <a:ext cx="7446705" cy="511288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999398">
                  <a:extLst>
                    <a:ext uri="{9D8B030D-6E8A-4147-A177-3AD203B41FA5}">
                      <a16:colId xmlns:a16="http://schemas.microsoft.com/office/drawing/2014/main" val="3742004462"/>
                    </a:ext>
                  </a:extLst>
                </a:gridCol>
                <a:gridCol w="5447307">
                  <a:extLst>
                    <a:ext uri="{9D8B030D-6E8A-4147-A177-3AD203B41FA5}">
                      <a16:colId xmlns:a16="http://schemas.microsoft.com/office/drawing/2014/main" val="2191788448"/>
                    </a:ext>
                  </a:extLst>
                </a:gridCol>
              </a:tblGrid>
              <a:tr h="4209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OUTCOME, RESPONSE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CRITERIA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005001"/>
                  </a:ext>
                </a:extLst>
              </a:tr>
              <a:tr h="8514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SUCCESS</a:t>
                      </a:r>
                    </a:p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Complete Response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Survival within the prespecified period of observation, resolution of all attributable S/S of disease and radiologic abnormalities, and mycological evidence of eradication of disease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6491320"/>
                  </a:ext>
                </a:extLst>
              </a:tr>
              <a:tr h="1066738">
                <a:tc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Partial Response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Survival within the prespecified period of observation, improvement of attributable S/S of disease and radiological abnormalities, and evidence of clearance of cultures or reduction of fungal burden, as assessed by a quantitative and validated laboratory marker.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7821092"/>
                  </a:ext>
                </a:extLst>
              </a:tr>
              <a:tr h="10667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FAILURE</a:t>
                      </a:r>
                    </a:p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Stable Response</a:t>
                      </a:r>
                      <a:r>
                        <a:rPr lang="en-US" sz="1400" baseline="30000">
                          <a:effectLst/>
                        </a:rPr>
                        <a:t>*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Survival within the prespecified period of observation and minor or no improvement in fungal disease, but no evidence of progression, as determined based on a composite clinical, radiological and mycological criterion.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7036255"/>
                  </a:ext>
                </a:extLst>
              </a:tr>
              <a:tr h="851486">
                <a:tc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Progression of fungal disease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Evidence of progressive fungal disease based on a composite of clinical, radiological, and mycological criteria.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7107769"/>
                  </a:ext>
                </a:extLst>
              </a:tr>
              <a:tr h="420981">
                <a:tc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Death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Death during the prespecified period of evaluation, regardless of attribution.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367599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4B68F50-BAC0-5DFF-F8C6-50DA5C3F92BE}"/>
              </a:ext>
            </a:extLst>
          </p:cNvPr>
          <p:cNvSpPr txBox="1"/>
          <p:nvPr/>
        </p:nvSpPr>
        <p:spPr>
          <a:xfrm>
            <a:off x="4223983" y="5607005"/>
            <a:ext cx="7501294" cy="676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*In certain invasive fungal disease (e.g., invasive mold disease), stabilization of fungal disease during periods of severe immunocompromise provides evidence of efficacy of treatment and may be a reasonable short-term therapeutic goal until immune recovery occurs.</a:t>
            </a:r>
          </a:p>
        </p:txBody>
      </p:sp>
    </p:spTree>
    <p:extLst>
      <p:ext uri="{BB962C8B-B14F-4D97-AF65-F5344CB8AC3E}">
        <p14:creationId xmlns:p14="http://schemas.microsoft.com/office/powerpoint/2010/main" val="3973631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D34C1-C738-6AF7-2BAA-2B067BF81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Collaborative Leadership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5EFD0-577C-B8A6-23D9-ACF80AA5A4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Executive Committee</a:t>
            </a:r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26DBAFE-5268-5076-969E-113D2F97647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69226587"/>
              </p:ext>
            </p:extLst>
          </p:nvPr>
        </p:nvGraphicFramePr>
        <p:xfrm>
          <a:off x="6172202" y="2323768"/>
          <a:ext cx="51816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172736513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46160321"/>
                    </a:ext>
                  </a:extLst>
                </a:gridCol>
              </a:tblGrid>
              <a:tr h="358017">
                <a:tc>
                  <a:txBody>
                    <a:bodyPr/>
                    <a:lstStyle/>
                    <a:p>
                      <a:r>
                        <a:rPr lang="en-US"/>
                        <a:t>MSGERC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ECMM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432455"/>
                  </a:ext>
                </a:extLst>
              </a:tr>
              <a:tr h="358017">
                <a:tc>
                  <a:txBody>
                    <a:bodyPr/>
                    <a:lstStyle/>
                    <a:p>
                      <a:r>
                        <a:rPr lang="en-US"/>
                        <a:t>Luis Ostrosky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Neil Gow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2305100"/>
                  </a:ext>
                </a:extLst>
              </a:tr>
              <a:tr h="358017">
                <a:tc>
                  <a:txBody>
                    <a:bodyPr/>
                    <a:lstStyle/>
                    <a:p>
                      <a:r>
                        <a:rPr lang="en-US"/>
                        <a:t>John Perfect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Martin Hoenigl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5310035"/>
                  </a:ext>
                </a:extLst>
              </a:tr>
              <a:tr h="358017">
                <a:tc>
                  <a:txBody>
                    <a:bodyPr/>
                    <a:lstStyle/>
                    <a:p>
                      <a:r>
                        <a:rPr lang="en-US"/>
                        <a:t>Peter Pappas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Oliver Cornely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942419"/>
                  </a:ext>
                </a:extLst>
              </a:tr>
              <a:tr h="358017">
                <a:tc>
                  <a:txBody>
                    <a:bodyPr/>
                    <a:lstStyle/>
                    <a:p>
                      <a:r>
                        <a:rPr lang="en-US"/>
                        <a:t>George R Thompson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Johan Maertens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9830735"/>
                  </a:ext>
                </a:extLst>
              </a:tr>
              <a:tr h="358017">
                <a:tc>
                  <a:txBody>
                    <a:bodyPr/>
                    <a:lstStyle/>
                    <a:p>
                      <a:r>
                        <a:rPr lang="en-US"/>
                        <a:t>Dimitrios </a:t>
                      </a:r>
                      <a:r>
                        <a:rPr lang="en-US" err="1"/>
                        <a:t>Kontoyiannis</a:t>
                      </a: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Jean Pierre Gangneux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148416"/>
                  </a:ext>
                </a:extLst>
              </a:tr>
              <a:tr h="358017">
                <a:tc>
                  <a:txBody>
                    <a:bodyPr/>
                    <a:lstStyle/>
                    <a:p>
                      <a:r>
                        <a:rPr lang="en-US"/>
                        <a:t>Monica Slavin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Connie Lass-</a:t>
                      </a:r>
                      <a:r>
                        <a:rPr lang="en-US" err="1"/>
                        <a:t>Florl</a:t>
                      </a: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692376"/>
                  </a:ext>
                </a:extLst>
              </a:tr>
              <a:tr h="358017">
                <a:tc>
                  <a:txBody>
                    <a:bodyPr/>
                    <a:lstStyle/>
                    <a:p>
                      <a:r>
                        <a:rPr lang="en-US"/>
                        <a:t>Marisa Miceli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Patricia Munoz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704050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A1C113-EC91-B48E-FF21-71929B0C7370}"/>
              </a:ext>
            </a:extLst>
          </p:cNvPr>
          <p:cNvGraphicFramePr>
            <a:graphicFrameLocks/>
          </p:cNvGraphicFramePr>
          <p:nvPr/>
        </p:nvGraphicFramePr>
        <p:xfrm>
          <a:off x="838198" y="2323768"/>
          <a:ext cx="477671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8358">
                  <a:extLst>
                    <a:ext uri="{9D8B030D-6E8A-4147-A177-3AD203B41FA5}">
                      <a16:colId xmlns:a16="http://schemas.microsoft.com/office/drawing/2014/main" val="172736513"/>
                    </a:ext>
                  </a:extLst>
                </a:gridCol>
                <a:gridCol w="2388358">
                  <a:extLst>
                    <a:ext uri="{9D8B030D-6E8A-4147-A177-3AD203B41FA5}">
                      <a16:colId xmlns:a16="http://schemas.microsoft.com/office/drawing/2014/main" val="146160321"/>
                    </a:ext>
                  </a:extLst>
                </a:gridCol>
              </a:tblGrid>
              <a:tr h="352937">
                <a:tc>
                  <a:txBody>
                    <a:bodyPr/>
                    <a:lstStyle/>
                    <a:p>
                      <a:r>
                        <a:rPr lang="en-US"/>
                        <a:t>MSGERC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ECMM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432455"/>
                  </a:ext>
                </a:extLst>
              </a:tr>
              <a:tr h="358017">
                <a:tc>
                  <a:txBody>
                    <a:bodyPr/>
                    <a:lstStyle/>
                    <a:p>
                      <a:r>
                        <a:rPr lang="en-US"/>
                        <a:t>Luis Ostrosky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Neil Gow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2305100"/>
                  </a:ext>
                </a:extLst>
              </a:tr>
              <a:tr h="358017">
                <a:tc>
                  <a:txBody>
                    <a:bodyPr/>
                    <a:lstStyle/>
                    <a:p>
                      <a:r>
                        <a:rPr lang="en-US"/>
                        <a:t>John Perfect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Martin Hoenigl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5310035"/>
                  </a:ext>
                </a:extLst>
              </a:tr>
              <a:tr h="358017">
                <a:tc>
                  <a:txBody>
                    <a:bodyPr/>
                    <a:lstStyle/>
                    <a:p>
                      <a:r>
                        <a:rPr lang="en-US"/>
                        <a:t>Peter Pappas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Oliver Cornely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942419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C635BD-0538-72FF-69A3-74A85E012AC5}"/>
              </a:ext>
            </a:extLst>
          </p:cNvPr>
          <p:cNvSpPr txBox="1">
            <a:spLocks/>
          </p:cNvSpPr>
          <p:nvPr/>
        </p:nvSpPr>
        <p:spPr>
          <a:xfrm>
            <a:off x="6019799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 Steering Committee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F2C95E-32E2-47E3-D512-714C0A49D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92" y="5571815"/>
            <a:ext cx="23812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8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D858B-91B2-8029-DF26-5EF17C2A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03039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Collaborative Working Groups &amp; </a:t>
            </a:r>
            <a:r>
              <a:rPr lang="en-US" dirty="0">
                <a:solidFill>
                  <a:srgbClr val="0070C0"/>
                </a:solidFill>
                <a:highlight>
                  <a:srgbClr val="FFFF00"/>
                </a:highlight>
              </a:rPr>
              <a:t>Today’s Presenters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903B3F3-8CA5-84BF-CEA9-49ED110ECE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641195"/>
              </p:ext>
            </p:extLst>
          </p:nvPr>
        </p:nvGraphicFramePr>
        <p:xfrm>
          <a:off x="838200" y="174697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95F795E-7A5C-E1D0-A301-05B380232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9940" y="198807"/>
            <a:ext cx="23812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94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1F8753-DB6B-C4B4-3754-5DBFE3FC4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solidFill>
                  <a:srgbClr val="0070C0"/>
                </a:solidFill>
              </a:rPr>
              <a:t>Consensus Agreements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1D30FE64-B9D4-7F60-C5DE-B97A5B87D6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6959264"/>
              </p:ext>
            </p:extLst>
          </p:nvPr>
        </p:nvGraphicFramePr>
        <p:xfrm>
          <a:off x="415120" y="164138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2374B72-A85B-ECDF-60C5-2133955E2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6321" y="5576888"/>
            <a:ext cx="23812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0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uzzle">
            <a:extLst>
              <a:ext uri="{FF2B5EF4-FFF2-40B4-BE49-F238E27FC236}">
                <a16:creationId xmlns:a16="http://schemas.microsoft.com/office/drawing/2014/main" id="{2ED10797-A6DA-EBA2-DA88-E81CFBE75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38" r="24203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49303-9266-D0A6-EE39-A46F95454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/>
              <a:t>Closing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5F7C3-CE67-C971-D1D3-09F0A7043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NEXT STEPS:</a:t>
            </a:r>
          </a:p>
          <a:p>
            <a:r>
              <a:rPr lang="en-US" sz="2000" dirty="0">
                <a:solidFill>
                  <a:schemeClr val="tx2"/>
                </a:solidFill>
              </a:rPr>
              <a:t>Paced online work with each group</a:t>
            </a:r>
          </a:p>
          <a:p>
            <a:r>
              <a:rPr lang="en-US" sz="2000" dirty="0">
                <a:solidFill>
                  <a:schemeClr val="tx2"/>
                </a:solidFill>
              </a:rPr>
              <a:t>Integrate Feedback from Listening Sessions</a:t>
            </a:r>
          </a:p>
          <a:p>
            <a:r>
              <a:rPr lang="en-US" sz="2000" dirty="0">
                <a:solidFill>
                  <a:schemeClr val="tx2"/>
                </a:solidFill>
              </a:rPr>
              <a:t>Schedule future Listening Session with patients 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30C6B-5F85-E71E-C739-A1C87CFB5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37" y="2639617"/>
            <a:ext cx="3785616" cy="190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50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791d5cc-fff0-4d52-85c5-843e3f941e97">
      <UserInfo>
        <DisplayName>Debbie Zaparoni</DisplayName>
        <AccountId>13</AccountId>
        <AccountType/>
      </UserInfo>
    </SharedWithUsers>
    <lcf76f155ced4ddcb4097134ff3c332f xmlns="e2f6fb73-1b23-4b6a-bffc-47839f31ee74">
      <Terms xmlns="http://schemas.microsoft.com/office/infopath/2007/PartnerControls"/>
    </lcf76f155ced4ddcb4097134ff3c332f>
    <TaxCatchAll xmlns="5791d5cc-fff0-4d52-85c5-843e3f941e9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8A0E4472D57B4BAC778D171889AB01" ma:contentTypeVersion="18" ma:contentTypeDescription="Create a new document." ma:contentTypeScope="" ma:versionID="fed73a92e98493ddfd32e546e721ce47">
  <xsd:schema xmlns:xsd="http://www.w3.org/2001/XMLSchema" xmlns:xs="http://www.w3.org/2001/XMLSchema" xmlns:p="http://schemas.microsoft.com/office/2006/metadata/properties" xmlns:ns2="e2f6fb73-1b23-4b6a-bffc-47839f31ee74" xmlns:ns3="5791d5cc-fff0-4d52-85c5-843e3f941e97" targetNamespace="http://schemas.microsoft.com/office/2006/metadata/properties" ma:root="true" ma:fieldsID="b233ea021936204f3c294201532a5181" ns2:_="" ns3:_="">
    <xsd:import namespace="e2f6fb73-1b23-4b6a-bffc-47839f31ee74"/>
    <xsd:import namespace="5791d5cc-fff0-4d52-85c5-843e3f941e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EventHashCode" minOccurs="0"/>
                <xsd:element ref="ns2:MediaServiceGenerationTime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f6fb73-1b23-4b6a-bffc-47839f31ee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4d314b1-1c69-4210-8ab4-1e7bb76d73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91d5cc-fff0-4d52-85c5-843e3f941e9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0e2f6a0-f4fb-4ea6-a9f3-65e3142f3524}" ma:internalName="TaxCatchAll" ma:showField="CatchAllData" ma:web="5791d5cc-fff0-4d52-85c5-843e3f941e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36EF7C-7E5A-4877-B1C7-8171DA7BE031}">
  <ds:schemaRefs>
    <ds:schemaRef ds:uri="http://schemas.microsoft.com/office/2006/metadata/properties"/>
    <ds:schemaRef ds:uri="http://purl.org/dc/elements/1.1/"/>
    <ds:schemaRef ds:uri="e2f6fb73-1b23-4b6a-bffc-47839f31ee74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5791d5cc-fff0-4d52-85c5-843e3f941e97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D0ABC40-5051-4493-A88B-E5B3F6FE44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A45362-A484-4A65-8A52-3EB4F96779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f6fb73-1b23-4b6a-bffc-47839f31ee74"/>
    <ds:schemaRef ds:uri="5791d5cc-fff0-4d52-85c5-843e3f941e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646</Words>
  <Application>Microsoft Office PowerPoint</Application>
  <PresentationFormat>Widescreen</PresentationFormat>
  <Paragraphs>114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Roadmap for Today’s Listening Session</vt:lpstr>
      <vt:lpstr>Collaborative  Project Purpose</vt:lpstr>
      <vt:lpstr>General Response Criteria   Segal et al 2008  Clin Infect Dis 47(5): 674-683 doi: 10.1086/590566</vt:lpstr>
      <vt:lpstr>Collaborative Leadership Structure</vt:lpstr>
      <vt:lpstr>Collaborative Working Groups &amp; Today’s Presenters</vt:lpstr>
      <vt:lpstr>Consensus Agreements</vt:lpstr>
      <vt:lpstr>Closing Remarks</vt:lpstr>
      <vt:lpstr>Projected Completion</vt:lpstr>
      <vt:lpstr>More feedback?</vt:lpstr>
    </vt:vector>
  </TitlesOfParts>
  <Company>The Ohio State University College of Nursing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ECMM/MSGERC MYCOLOGY CLINICAL TRIAL RESPONSE CRITERIA</dc:title>
  <dc:creator>Jones, Carolynn</dc:creator>
  <cp:lastModifiedBy>Jennifer Cox</cp:lastModifiedBy>
  <cp:revision>5</cp:revision>
  <dcterms:created xsi:type="dcterms:W3CDTF">2023-11-30T17:14:04Z</dcterms:created>
  <dcterms:modified xsi:type="dcterms:W3CDTF">2024-05-22T18:12:34Z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0x0101003F8A0E4472D57B4BAC778D171889AB01</vt:lpwstr>
  </property>
  <property fmtid="{D5CDD505-2E9C-101B-9397-08002B2CF9AE}" pid="3" name="MediaServiceImageTags">
    <vt:lpwstr/>
  </property>
</Properties>
</file>