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  <p:sldMasterId id="2147483691" r:id="rId4"/>
  </p:sldMasterIdLst>
  <p:sldIdLst>
    <p:sldId id="265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E8B2D2-174F-4CF2-AC2E-7D7C3EC9B688}" v="1" dt="2024-01-08T14:36:56.2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2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Cox" userId="65126003-0cba-4248-9af3-43a72c8c0a01" providerId="ADAL" clId="{C4E8B2D2-174F-4CF2-AC2E-7D7C3EC9B688}"/>
    <pc:docChg chg="addMainMaster modMainMaster">
      <pc:chgData name="Jennifer Cox" userId="65126003-0cba-4248-9af3-43a72c8c0a01" providerId="ADAL" clId="{C4E8B2D2-174F-4CF2-AC2E-7D7C3EC9B688}" dt="2024-01-08T14:36:56.265" v="0" actId="6938"/>
      <pc:docMkLst>
        <pc:docMk/>
      </pc:docMkLst>
      <pc:sldMasterChg chg="new mod addSldLayout">
        <pc:chgData name="Jennifer Cox" userId="65126003-0cba-4248-9af3-43a72c8c0a01" providerId="ADAL" clId="{C4E8B2D2-174F-4CF2-AC2E-7D7C3EC9B688}" dt="2024-01-08T14:36:56.265" v="0" actId="6938"/>
        <pc:sldMasterMkLst>
          <pc:docMk/>
          <pc:sldMasterMk cId="2870183399" sldId="2147483691"/>
        </pc:sldMasterMkLst>
        <pc:sldLayoutChg chg="new replId">
          <pc:chgData name="Jennifer Cox" userId="65126003-0cba-4248-9af3-43a72c8c0a01" providerId="ADAL" clId="{C4E8B2D2-174F-4CF2-AC2E-7D7C3EC9B688}" dt="2024-01-08T14:36:56.265" v="0" actId="6938"/>
          <pc:sldLayoutMkLst>
            <pc:docMk/>
            <pc:sldMasterMk cId="2870183399" sldId="2147483691"/>
            <pc:sldLayoutMk cId="4092987498" sldId="2147483692"/>
          </pc:sldLayoutMkLst>
        </pc:sldLayoutChg>
        <pc:sldLayoutChg chg="new replId">
          <pc:chgData name="Jennifer Cox" userId="65126003-0cba-4248-9af3-43a72c8c0a01" providerId="ADAL" clId="{C4E8B2D2-174F-4CF2-AC2E-7D7C3EC9B688}" dt="2024-01-08T14:36:56.265" v="0" actId="6938"/>
          <pc:sldLayoutMkLst>
            <pc:docMk/>
            <pc:sldMasterMk cId="2870183399" sldId="2147483691"/>
            <pc:sldLayoutMk cId="3888802139" sldId="2147483693"/>
          </pc:sldLayoutMkLst>
        </pc:sldLayoutChg>
        <pc:sldLayoutChg chg="new replId">
          <pc:chgData name="Jennifer Cox" userId="65126003-0cba-4248-9af3-43a72c8c0a01" providerId="ADAL" clId="{C4E8B2D2-174F-4CF2-AC2E-7D7C3EC9B688}" dt="2024-01-08T14:36:56.265" v="0" actId="6938"/>
          <pc:sldLayoutMkLst>
            <pc:docMk/>
            <pc:sldMasterMk cId="2870183399" sldId="2147483691"/>
            <pc:sldLayoutMk cId="3653941679" sldId="2147483694"/>
          </pc:sldLayoutMkLst>
        </pc:sldLayoutChg>
        <pc:sldLayoutChg chg="new replId">
          <pc:chgData name="Jennifer Cox" userId="65126003-0cba-4248-9af3-43a72c8c0a01" providerId="ADAL" clId="{C4E8B2D2-174F-4CF2-AC2E-7D7C3EC9B688}" dt="2024-01-08T14:36:56.265" v="0" actId="6938"/>
          <pc:sldLayoutMkLst>
            <pc:docMk/>
            <pc:sldMasterMk cId="2870183399" sldId="2147483691"/>
            <pc:sldLayoutMk cId="3898639577" sldId="2147483695"/>
          </pc:sldLayoutMkLst>
        </pc:sldLayoutChg>
        <pc:sldLayoutChg chg="new replId">
          <pc:chgData name="Jennifer Cox" userId="65126003-0cba-4248-9af3-43a72c8c0a01" providerId="ADAL" clId="{C4E8B2D2-174F-4CF2-AC2E-7D7C3EC9B688}" dt="2024-01-08T14:36:56.265" v="0" actId="6938"/>
          <pc:sldLayoutMkLst>
            <pc:docMk/>
            <pc:sldMasterMk cId="2870183399" sldId="2147483691"/>
            <pc:sldLayoutMk cId="3603050209" sldId="2147483696"/>
          </pc:sldLayoutMkLst>
        </pc:sldLayoutChg>
        <pc:sldLayoutChg chg="new replId">
          <pc:chgData name="Jennifer Cox" userId="65126003-0cba-4248-9af3-43a72c8c0a01" providerId="ADAL" clId="{C4E8B2D2-174F-4CF2-AC2E-7D7C3EC9B688}" dt="2024-01-08T14:36:56.265" v="0" actId="6938"/>
          <pc:sldLayoutMkLst>
            <pc:docMk/>
            <pc:sldMasterMk cId="2870183399" sldId="2147483691"/>
            <pc:sldLayoutMk cId="1454765207" sldId="2147483697"/>
          </pc:sldLayoutMkLst>
        </pc:sldLayoutChg>
        <pc:sldLayoutChg chg="new replId">
          <pc:chgData name="Jennifer Cox" userId="65126003-0cba-4248-9af3-43a72c8c0a01" providerId="ADAL" clId="{C4E8B2D2-174F-4CF2-AC2E-7D7C3EC9B688}" dt="2024-01-08T14:36:56.265" v="0" actId="6938"/>
          <pc:sldLayoutMkLst>
            <pc:docMk/>
            <pc:sldMasterMk cId="2870183399" sldId="2147483691"/>
            <pc:sldLayoutMk cId="3203543675" sldId="2147483698"/>
          </pc:sldLayoutMkLst>
        </pc:sldLayoutChg>
        <pc:sldLayoutChg chg="new replId">
          <pc:chgData name="Jennifer Cox" userId="65126003-0cba-4248-9af3-43a72c8c0a01" providerId="ADAL" clId="{C4E8B2D2-174F-4CF2-AC2E-7D7C3EC9B688}" dt="2024-01-08T14:36:56.265" v="0" actId="6938"/>
          <pc:sldLayoutMkLst>
            <pc:docMk/>
            <pc:sldMasterMk cId="2870183399" sldId="2147483691"/>
            <pc:sldLayoutMk cId="3950962564" sldId="2147483699"/>
          </pc:sldLayoutMkLst>
        </pc:sldLayoutChg>
        <pc:sldLayoutChg chg="new replId">
          <pc:chgData name="Jennifer Cox" userId="65126003-0cba-4248-9af3-43a72c8c0a01" providerId="ADAL" clId="{C4E8B2D2-174F-4CF2-AC2E-7D7C3EC9B688}" dt="2024-01-08T14:36:56.265" v="0" actId="6938"/>
          <pc:sldLayoutMkLst>
            <pc:docMk/>
            <pc:sldMasterMk cId="2870183399" sldId="2147483691"/>
            <pc:sldLayoutMk cId="2360306341" sldId="2147483700"/>
          </pc:sldLayoutMkLst>
        </pc:sldLayoutChg>
        <pc:sldLayoutChg chg="new replId">
          <pc:chgData name="Jennifer Cox" userId="65126003-0cba-4248-9af3-43a72c8c0a01" providerId="ADAL" clId="{C4E8B2D2-174F-4CF2-AC2E-7D7C3EC9B688}" dt="2024-01-08T14:36:56.265" v="0" actId="6938"/>
          <pc:sldLayoutMkLst>
            <pc:docMk/>
            <pc:sldMasterMk cId="2870183399" sldId="2147483691"/>
            <pc:sldLayoutMk cId="1284126477" sldId="2147483701"/>
          </pc:sldLayoutMkLst>
        </pc:sldLayoutChg>
        <pc:sldLayoutChg chg="new replId">
          <pc:chgData name="Jennifer Cox" userId="65126003-0cba-4248-9af3-43a72c8c0a01" providerId="ADAL" clId="{C4E8B2D2-174F-4CF2-AC2E-7D7C3EC9B688}" dt="2024-01-08T14:36:56.265" v="0" actId="6938"/>
          <pc:sldLayoutMkLst>
            <pc:docMk/>
            <pc:sldMasterMk cId="2870183399" sldId="2147483691"/>
            <pc:sldLayoutMk cId="1129620188" sldId="2147483702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8B81A9B-056E-31BE-7BA1-07F852B347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" r="1584"/>
          <a:stretch/>
        </p:blipFill>
        <p:spPr>
          <a:xfrm>
            <a:off x="0" y="0"/>
            <a:ext cx="12192000" cy="3515081"/>
          </a:xfrm>
          <a:prstGeom prst="rect">
            <a:avLst/>
          </a:prstGeom>
        </p:spPr>
      </p:pic>
      <p:sp>
        <p:nvSpPr>
          <p:cNvPr id="12" name="Parallelogram 11">
            <a:extLst>
              <a:ext uri="{FF2B5EF4-FFF2-40B4-BE49-F238E27FC236}">
                <a16:creationId xmlns:a16="http://schemas.microsoft.com/office/drawing/2014/main" id="{168F917F-EED3-4C7A-BD0A-F6A9233978FE}"/>
              </a:ext>
            </a:extLst>
          </p:cNvPr>
          <p:cNvSpPr/>
          <p:nvPr/>
        </p:nvSpPr>
        <p:spPr>
          <a:xfrm flipH="1">
            <a:off x="-2377" y="2245789"/>
            <a:ext cx="9345882" cy="1269292"/>
          </a:xfrm>
          <a:custGeom>
            <a:avLst/>
            <a:gdLst>
              <a:gd name="connsiteX0" fmla="*/ 0 w 11292631"/>
              <a:gd name="connsiteY0" fmla="*/ 1371630 h 1371630"/>
              <a:gd name="connsiteX1" fmla="*/ 742093 w 11292631"/>
              <a:gd name="connsiteY1" fmla="*/ 0 h 1371630"/>
              <a:gd name="connsiteX2" fmla="*/ 11292631 w 11292631"/>
              <a:gd name="connsiteY2" fmla="*/ 0 h 1371630"/>
              <a:gd name="connsiteX3" fmla="*/ 10550538 w 11292631"/>
              <a:gd name="connsiteY3" fmla="*/ 1371630 h 1371630"/>
              <a:gd name="connsiteX4" fmla="*/ 0 w 11292631"/>
              <a:gd name="connsiteY4" fmla="*/ 1371630 h 1371630"/>
              <a:gd name="connsiteX0" fmla="*/ 0 w 11292631"/>
              <a:gd name="connsiteY0" fmla="*/ 1371630 h 1381155"/>
              <a:gd name="connsiteX1" fmla="*/ 742093 w 11292631"/>
              <a:gd name="connsiteY1" fmla="*/ 0 h 1381155"/>
              <a:gd name="connsiteX2" fmla="*/ 11292631 w 11292631"/>
              <a:gd name="connsiteY2" fmla="*/ 0 h 1381155"/>
              <a:gd name="connsiteX3" fmla="*/ 10169538 w 11292631"/>
              <a:gd name="connsiteY3" fmla="*/ 1381155 h 1381155"/>
              <a:gd name="connsiteX4" fmla="*/ 0 w 11292631"/>
              <a:gd name="connsiteY4" fmla="*/ 1371630 h 1381155"/>
              <a:gd name="connsiteX0" fmla="*/ 0 w 10169538"/>
              <a:gd name="connsiteY0" fmla="*/ 1371630 h 1381155"/>
              <a:gd name="connsiteX1" fmla="*/ 742093 w 10169538"/>
              <a:gd name="connsiteY1" fmla="*/ 0 h 1381155"/>
              <a:gd name="connsiteX2" fmla="*/ 10168681 w 10169538"/>
              <a:gd name="connsiteY2" fmla="*/ 0 h 1381155"/>
              <a:gd name="connsiteX3" fmla="*/ 10169538 w 10169538"/>
              <a:gd name="connsiteY3" fmla="*/ 1381155 h 1381155"/>
              <a:gd name="connsiteX4" fmla="*/ 0 w 10169538"/>
              <a:gd name="connsiteY4" fmla="*/ 1371630 h 138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9538" h="1381155">
                <a:moveTo>
                  <a:pt x="0" y="1371630"/>
                </a:moveTo>
                <a:lnTo>
                  <a:pt x="742093" y="0"/>
                </a:lnTo>
                <a:lnTo>
                  <a:pt x="10168681" y="0"/>
                </a:lnTo>
                <a:cubicBezTo>
                  <a:pt x="10168967" y="460385"/>
                  <a:pt x="10169252" y="920770"/>
                  <a:pt x="10169538" y="1381155"/>
                </a:cubicBezTo>
                <a:lnTo>
                  <a:pt x="0" y="1371630"/>
                </a:lnTo>
                <a:close/>
              </a:path>
            </a:pathLst>
          </a:custGeom>
          <a:solidFill>
            <a:schemeClr val="tx2">
              <a:alpha val="85098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9C02DFF0-B36C-46FB-A512-5CD2FFB3D795}"/>
              </a:ext>
            </a:extLst>
          </p:cNvPr>
          <p:cNvSpPr/>
          <p:nvPr/>
        </p:nvSpPr>
        <p:spPr>
          <a:xfrm flipH="1" flipV="1">
            <a:off x="945978" y="3012888"/>
            <a:ext cx="11270072" cy="1379942"/>
          </a:xfrm>
          <a:custGeom>
            <a:avLst/>
            <a:gdLst>
              <a:gd name="connsiteX0" fmla="*/ 0 w 12440573"/>
              <a:gd name="connsiteY0" fmla="*/ 1371630 h 1371630"/>
              <a:gd name="connsiteX1" fmla="*/ 742093 w 12440573"/>
              <a:gd name="connsiteY1" fmla="*/ 0 h 1371630"/>
              <a:gd name="connsiteX2" fmla="*/ 12440573 w 12440573"/>
              <a:gd name="connsiteY2" fmla="*/ 0 h 1371630"/>
              <a:gd name="connsiteX3" fmla="*/ 11698480 w 12440573"/>
              <a:gd name="connsiteY3" fmla="*/ 1371630 h 1371630"/>
              <a:gd name="connsiteX4" fmla="*/ 0 w 12440573"/>
              <a:gd name="connsiteY4" fmla="*/ 1371630 h 1371630"/>
              <a:gd name="connsiteX0" fmla="*/ 753332 w 11698480"/>
              <a:gd name="connsiteY0" fmla="*/ 1371630 h 1371630"/>
              <a:gd name="connsiteX1" fmla="*/ 0 w 11698480"/>
              <a:gd name="connsiteY1" fmla="*/ 0 h 1371630"/>
              <a:gd name="connsiteX2" fmla="*/ 11698480 w 11698480"/>
              <a:gd name="connsiteY2" fmla="*/ 0 h 1371630"/>
              <a:gd name="connsiteX3" fmla="*/ 10956387 w 11698480"/>
              <a:gd name="connsiteY3" fmla="*/ 1371630 h 1371630"/>
              <a:gd name="connsiteX4" fmla="*/ 753332 w 11698480"/>
              <a:gd name="connsiteY4" fmla="*/ 1371630 h 1371630"/>
              <a:gd name="connsiteX0" fmla="*/ 0 w 10945148"/>
              <a:gd name="connsiteY0" fmla="*/ 1381155 h 1381155"/>
              <a:gd name="connsiteX1" fmla="*/ 18193 w 10945148"/>
              <a:gd name="connsiteY1" fmla="*/ 0 h 1381155"/>
              <a:gd name="connsiteX2" fmla="*/ 10945148 w 10945148"/>
              <a:gd name="connsiteY2" fmla="*/ 9525 h 1381155"/>
              <a:gd name="connsiteX3" fmla="*/ 10203055 w 10945148"/>
              <a:gd name="connsiteY3" fmla="*/ 1381155 h 1381155"/>
              <a:gd name="connsiteX4" fmla="*/ 0 w 10945148"/>
              <a:gd name="connsiteY4" fmla="*/ 1381155 h 1381155"/>
              <a:gd name="connsiteX0" fmla="*/ 0 w 10945148"/>
              <a:gd name="connsiteY0" fmla="*/ 1390680 h 1390680"/>
              <a:gd name="connsiteX1" fmla="*/ 8668 w 10945148"/>
              <a:gd name="connsiteY1" fmla="*/ 0 h 1390680"/>
              <a:gd name="connsiteX2" fmla="*/ 10945148 w 10945148"/>
              <a:gd name="connsiteY2" fmla="*/ 19050 h 1390680"/>
              <a:gd name="connsiteX3" fmla="*/ 10203055 w 10945148"/>
              <a:gd name="connsiteY3" fmla="*/ 1390680 h 1390680"/>
              <a:gd name="connsiteX4" fmla="*/ 0 w 10945148"/>
              <a:gd name="connsiteY4" fmla="*/ 1390680 h 1390680"/>
              <a:gd name="connsiteX0" fmla="*/ 0 w 10945148"/>
              <a:gd name="connsiteY0" fmla="*/ 1371630 h 1371630"/>
              <a:gd name="connsiteX1" fmla="*/ 8668 w 10945148"/>
              <a:gd name="connsiteY1" fmla="*/ 15133 h 1371630"/>
              <a:gd name="connsiteX2" fmla="*/ 10945148 w 10945148"/>
              <a:gd name="connsiteY2" fmla="*/ 0 h 1371630"/>
              <a:gd name="connsiteX3" fmla="*/ 10203055 w 10945148"/>
              <a:gd name="connsiteY3" fmla="*/ 1371630 h 1371630"/>
              <a:gd name="connsiteX4" fmla="*/ 0 w 10945148"/>
              <a:gd name="connsiteY4" fmla="*/ 1371630 h 1371630"/>
              <a:gd name="connsiteX0" fmla="*/ 0 w 10945148"/>
              <a:gd name="connsiteY0" fmla="*/ 1373588 h 1373588"/>
              <a:gd name="connsiteX1" fmla="*/ 17214 w 10945148"/>
              <a:gd name="connsiteY1" fmla="*/ 0 h 1373588"/>
              <a:gd name="connsiteX2" fmla="*/ 10945148 w 10945148"/>
              <a:gd name="connsiteY2" fmla="*/ 1958 h 1373588"/>
              <a:gd name="connsiteX3" fmla="*/ 10203055 w 10945148"/>
              <a:gd name="connsiteY3" fmla="*/ 1373588 h 1373588"/>
              <a:gd name="connsiteX4" fmla="*/ 0 w 10945148"/>
              <a:gd name="connsiteY4" fmla="*/ 1373588 h 1373588"/>
              <a:gd name="connsiteX0" fmla="*/ 0 w 10945148"/>
              <a:gd name="connsiteY0" fmla="*/ 1371630 h 1371630"/>
              <a:gd name="connsiteX1" fmla="*/ 17214 w 10945148"/>
              <a:gd name="connsiteY1" fmla="*/ 6588 h 1371630"/>
              <a:gd name="connsiteX2" fmla="*/ 10945148 w 10945148"/>
              <a:gd name="connsiteY2" fmla="*/ 0 h 1371630"/>
              <a:gd name="connsiteX3" fmla="*/ 10203055 w 10945148"/>
              <a:gd name="connsiteY3" fmla="*/ 1371630 h 1371630"/>
              <a:gd name="connsiteX4" fmla="*/ 0 w 10945148"/>
              <a:gd name="connsiteY4" fmla="*/ 1371630 h 1371630"/>
              <a:gd name="connsiteX0" fmla="*/ 726 w 10945874"/>
              <a:gd name="connsiteY0" fmla="*/ 1371630 h 1371630"/>
              <a:gd name="connsiteX1" fmla="*/ 848 w 10945874"/>
              <a:gd name="connsiteY1" fmla="*/ 6588 h 1371630"/>
              <a:gd name="connsiteX2" fmla="*/ 10945874 w 10945874"/>
              <a:gd name="connsiteY2" fmla="*/ 0 h 1371630"/>
              <a:gd name="connsiteX3" fmla="*/ 10203781 w 10945874"/>
              <a:gd name="connsiteY3" fmla="*/ 1371630 h 1371630"/>
              <a:gd name="connsiteX4" fmla="*/ 726 w 10945874"/>
              <a:gd name="connsiteY4" fmla="*/ 1371630 h 1371630"/>
              <a:gd name="connsiteX0" fmla="*/ 0 w 11277657"/>
              <a:gd name="connsiteY0" fmla="*/ 1379942 h 1379942"/>
              <a:gd name="connsiteX1" fmla="*/ 332631 w 11277657"/>
              <a:gd name="connsiteY1" fmla="*/ 6588 h 1379942"/>
              <a:gd name="connsiteX2" fmla="*/ 11277657 w 11277657"/>
              <a:gd name="connsiteY2" fmla="*/ 0 h 1379942"/>
              <a:gd name="connsiteX3" fmla="*/ 10535564 w 11277657"/>
              <a:gd name="connsiteY3" fmla="*/ 1371630 h 1379942"/>
              <a:gd name="connsiteX4" fmla="*/ 0 w 11277657"/>
              <a:gd name="connsiteY4" fmla="*/ 1379942 h 1379942"/>
              <a:gd name="connsiteX0" fmla="*/ 0 w 11277657"/>
              <a:gd name="connsiteY0" fmla="*/ 1379942 h 1379942"/>
              <a:gd name="connsiteX1" fmla="*/ 8434 w 11277657"/>
              <a:gd name="connsiteY1" fmla="*/ 14901 h 1379942"/>
              <a:gd name="connsiteX2" fmla="*/ 11277657 w 11277657"/>
              <a:gd name="connsiteY2" fmla="*/ 0 h 1379942"/>
              <a:gd name="connsiteX3" fmla="*/ 10535564 w 11277657"/>
              <a:gd name="connsiteY3" fmla="*/ 1371630 h 1379942"/>
              <a:gd name="connsiteX4" fmla="*/ 0 w 11277657"/>
              <a:gd name="connsiteY4" fmla="*/ 1379942 h 1379942"/>
              <a:gd name="connsiteX0" fmla="*/ 728 w 11270072"/>
              <a:gd name="connsiteY0" fmla="*/ 1379942 h 1379942"/>
              <a:gd name="connsiteX1" fmla="*/ 849 w 11270072"/>
              <a:gd name="connsiteY1" fmla="*/ 14901 h 1379942"/>
              <a:gd name="connsiteX2" fmla="*/ 11270072 w 11270072"/>
              <a:gd name="connsiteY2" fmla="*/ 0 h 1379942"/>
              <a:gd name="connsiteX3" fmla="*/ 10527979 w 11270072"/>
              <a:gd name="connsiteY3" fmla="*/ 1371630 h 1379942"/>
              <a:gd name="connsiteX4" fmla="*/ 728 w 11270072"/>
              <a:gd name="connsiteY4" fmla="*/ 1379942 h 137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70072" h="1379942">
                <a:moveTo>
                  <a:pt x="728" y="1379942"/>
                </a:moveTo>
                <a:cubicBezTo>
                  <a:pt x="3617" y="916382"/>
                  <a:pt x="-2040" y="478461"/>
                  <a:pt x="849" y="14901"/>
                </a:cubicBezTo>
                <a:lnTo>
                  <a:pt x="11270072" y="0"/>
                </a:lnTo>
                <a:lnTo>
                  <a:pt x="10527979" y="1371630"/>
                </a:lnTo>
                <a:lnTo>
                  <a:pt x="728" y="137994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6786" y="4566239"/>
            <a:ext cx="8082915" cy="86953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997041E2-8395-47CA-BDF7-23C08EF20A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1" y="6426201"/>
            <a:ext cx="7859340" cy="219075"/>
          </a:xfr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buNone/>
              <a:defRPr lang="en-US" sz="700" b="0" kern="1200" baseline="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0" algn="l" defTabSz="457200" rtl="0" eaLnBrk="1" latinLnBrk="0" hangingPunct="1">
              <a:defRPr lang="en-US" sz="700" b="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0" algn="l" defTabSz="457200" rtl="0" eaLnBrk="1" latinLnBrk="0" hangingPunct="1">
              <a:defRPr lang="en-US" sz="700" b="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3pPr>
            <a:lvl4pPr marL="0" algn="l" defTabSz="457200" rtl="0" eaLnBrk="1" latinLnBrk="0" hangingPunct="1">
              <a:defRPr lang="en-US" sz="700" b="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4pPr>
            <a:lvl5pPr marL="0" algn="l" defTabSz="457200" rtl="0" eaLnBrk="1" latinLnBrk="0" hangingPunct="1">
              <a:defRPr lang="en-US" sz="700" b="0" kern="1200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4" name="Picture 2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FFFDD63-E24F-29EB-DD5C-3D5C84FE2E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077" y="6313523"/>
            <a:ext cx="2240775" cy="383740"/>
          </a:xfrm>
          <a:prstGeom prst="rect">
            <a:avLst/>
          </a:prstGeom>
        </p:spPr>
      </p:pic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E8945AB6-ADB2-1A04-2A81-FC298D1245E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966786" y="3354100"/>
            <a:ext cx="8082915" cy="777194"/>
          </a:xfrm>
        </p:spPr>
        <p:txBody>
          <a:bodyPr>
            <a:noAutofit/>
          </a:bodyPr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Proxima Nova" panose="02000506030000020004" pitchFamily="50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2325906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lumn w/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09601" y="1314451"/>
            <a:ext cx="5397500" cy="48164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4pPr>
              <a:defRPr sz="1400"/>
            </a:lvl4pPr>
            <a:lvl5pPr>
              <a:defRPr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0301" y="1314451"/>
            <a:ext cx="5399617" cy="4816475"/>
          </a:xfrm>
        </p:spPr>
        <p:txBody>
          <a:bodyPr/>
          <a:lstStyle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000318" cy="82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09601" y="6426201"/>
            <a:ext cx="7859340" cy="219075"/>
          </a:xfr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buNone/>
              <a:defRPr lang="en-US" sz="700" b="0" kern="1200" baseline="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0" algn="l" defTabSz="457200" rtl="0" eaLnBrk="1" latinLnBrk="0" hangingPunct="1">
              <a:defRPr lang="en-US" sz="700" b="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0" algn="l" defTabSz="457200" rtl="0" eaLnBrk="1" latinLnBrk="0" hangingPunct="1">
              <a:defRPr lang="en-US" sz="700" b="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3pPr>
            <a:lvl4pPr marL="0" algn="l" defTabSz="457200" rtl="0" eaLnBrk="1" latinLnBrk="0" hangingPunct="1">
              <a:defRPr lang="en-US" sz="700" b="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4pPr>
            <a:lvl5pPr marL="0" algn="l" defTabSz="457200" rtl="0" eaLnBrk="1" latinLnBrk="0" hangingPunct="1">
              <a:defRPr lang="en-US" sz="700" b="0" kern="1200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5238019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ne Colum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237E5A-3636-7309-AC59-0C550F6B6CB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10300" y="1314450"/>
            <a:ext cx="5372100" cy="4816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2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09601" y="6426201"/>
            <a:ext cx="7859340" cy="219075"/>
          </a:xfr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buNone/>
              <a:defRPr lang="en-US" sz="700" b="0" kern="1200" baseline="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0" algn="l" defTabSz="457200" rtl="0" eaLnBrk="1" latinLnBrk="0" hangingPunct="1">
              <a:defRPr lang="en-US" sz="700" b="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0" algn="l" defTabSz="457200" rtl="0" eaLnBrk="1" latinLnBrk="0" hangingPunct="1">
              <a:defRPr lang="en-US" sz="700" b="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3pPr>
            <a:lvl4pPr marL="0" algn="l" defTabSz="457200" rtl="0" eaLnBrk="1" latinLnBrk="0" hangingPunct="1">
              <a:defRPr lang="en-US" sz="700" b="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4pPr>
            <a:lvl5pPr marL="0" algn="l" defTabSz="457200" rtl="0" eaLnBrk="1" latinLnBrk="0" hangingPunct="1">
              <a:defRPr lang="en-US" sz="700" b="0" kern="1200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E1FF677-A77D-3E8A-BC2C-579FFF10092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9600" y="1314450"/>
            <a:ext cx="5372100" cy="4816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4624800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5753" y="1122363"/>
            <a:ext cx="9360494" cy="2387600"/>
          </a:xfrm>
        </p:spPr>
        <p:txBody>
          <a:bodyPr anchor="b"/>
          <a:lstStyle>
            <a:lvl1pPr algn="l">
              <a:lnSpc>
                <a:spcPct val="10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5753" y="3602038"/>
            <a:ext cx="9360494" cy="1655762"/>
          </a:xfr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2000">
                <a:solidFill>
                  <a:schemeClr val="accent4"/>
                </a:solidFill>
                <a:latin typeface="Proxima Nova Light" panose="02000506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1F697616-01E0-EEF9-8E91-8B19343DD6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2" y="6460071"/>
            <a:ext cx="9440332" cy="219075"/>
          </a:xfrm>
        </p:spPr>
        <p:txBody>
          <a:bodyPr anchor="b">
            <a:noAutofit/>
          </a:bodyPr>
          <a:lstStyle>
            <a:lvl1pPr marL="0" indent="0" algn="l" defTabSz="342900" rtl="0" eaLnBrk="1" latinLnBrk="0" hangingPunct="1">
              <a:spcBef>
                <a:spcPts val="0"/>
              </a:spcBef>
              <a:buNone/>
              <a:defRPr lang="en-US" sz="600" b="0" kern="1200" baseline="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0" algn="l" defTabSz="342900" rtl="0" eaLnBrk="1" latinLnBrk="0" hangingPunct="1">
              <a:defRPr lang="en-US" sz="525" b="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0" algn="l" defTabSz="342900" rtl="0" eaLnBrk="1" latinLnBrk="0" hangingPunct="1">
              <a:defRPr lang="en-US" sz="525" b="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3pPr>
            <a:lvl4pPr marL="0" algn="l" defTabSz="342900" rtl="0" eaLnBrk="1" latinLnBrk="0" hangingPunct="1">
              <a:defRPr lang="en-US" sz="525" b="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4pPr>
            <a:lvl5pPr marL="0" algn="l" defTabSz="342900" rtl="0" eaLnBrk="1" latinLnBrk="0" hangingPunct="1">
              <a:defRPr lang="en-US" sz="525" b="0" kern="1200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4634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Quote Slide_Clin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1F697616-01E0-EEF9-8E91-8B19343DD6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2" y="6460071"/>
            <a:ext cx="9440332" cy="219075"/>
          </a:xfrm>
        </p:spPr>
        <p:txBody>
          <a:bodyPr anchor="b">
            <a:noAutofit/>
          </a:bodyPr>
          <a:lstStyle>
            <a:lvl1pPr marL="0" indent="0" algn="l" defTabSz="342900" rtl="0" eaLnBrk="1" latinLnBrk="0" hangingPunct="1">
              <a:spcBef>
                <a:spcPts val="0"/>
              </a:spcBef>
              <a:buNone/>
              <a:defRPr lang="en-US" sz="600" b="0" kern="1200" baseline="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0" algn="l" defTabSz="342900" rtl="0" eaLnBrk="1" latinLnBrk="0" hangingPunct="1">
              <a:defRPr lang="en-US" sz="525" b="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0" algn="l" defTabSz="342900" rtl="0" eaLnBrk="1" latinLnBrk="0" hangingPunct="1">
              <a:defRPr lang="en-US" sz="525" b="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3pPr>
            <a:lvl4pPr marL="0" algn="l" defTabSz="342900" rtl="0" eaLnBrk="1" latinLnBrk="0" hangingPunct="1">
              <a:defRPr lang="en-US" sz="525" b="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4pPr>
            <a:lvl5pPr marL="0" algn="l" defTabSz="342900" rtl="0" eaLnBrk="1" latinLnBrk="0" hangingPunct="1">
              <a:defRPr lang="en-US" sz="525" b="0" kern="1200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986273-9A2F-3304-5476-5FA89181CE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70" b="27526"/>
          <a:stretch/>
        </p:blipFill>
        <p:spPr>
          <a:xfrm>
            <a:off x="0" y="-9525"/>
            <a:ext cx="12192000" cy="250930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8D13EF1-E799-08F7-E614-EB3C3F37CE7B}"/>
              </a:ext>
            </a:extLst>
          </p:cNvPr>
          <p:cNvGrpSpPr/>
          <p:nvPr/>
        </p:nvGrpSpPr>
        <p:grpSpPr>
          <a:xfrm>
            <a:off x="-104775" y="2569288"/>
            <a:ext cx="12432176" cy="116763"/>
            <a:chOff x="-104775" y="3588457"/>
            <a:chExt cx="12432176" cy="11676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C884882-A81F-FE5D-13EC-0E60E5C49DE6}"/>
                </a:ext>
              </a:extLst>
            </p:cNvPr>
            <p:cNvGrpSpPr/>
            <p:nvPr userDrawn="1"/>
          </p:nvGrpSpPr>
          <p:grpSpPr>
            <a:xfrm flipV="1">
              <a:off x="10089651" y="3588457"/>
              <a:ext cx="2237750" cy="116763"/>
              <a:chOff x="2666165" y="4636980"/>
              <a:chExt cx="2432351" cy="84918"/>
            </a:xfrm>
            <a:solidFill>
              <a:schemeClr val="accent1"/>
            </a:solidFill>
          </p:grpSpPr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D14F1B22-E343-4B8D-5BA8-7AB6EF080AE0}"/>
                  </a:ext>
                </a:extLst>
              </p:cNvPr>
              <p:cNvSpPr/>
              <p:nvPr userDrawn="1"/>
            </p:nvSpPr>
            <p:spPr>
              <a:xfrm>
                <a:off x="3153845" y="4636980"/>
                <a:ext cx="1944671" cy="84918"/>
              </a:xfrm>
              <a:prstGeom prst="parallelogram">
                <a:avLst>
                  <a:gd name="adj" fmla="val 54103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0FAC3138-1F40-109E-5448-24FA41948050}"/>
                  </a:ext>
                </a:extLst>
              </p:cNvPr>
              <p:cNvSpPr/>
              <p:nvPr userDrawn="1"/>
            </p:nvSpPr>
            <p:spPr>
              <a:xfrm>
                <a:off x="2666165" y="4636980"/>
                <a:ext cx="1944671" cy="84918"/>
              </a:xfrm>
              <a:prstGeom prst="parallelogram">
                <a:avLst>
                  <a:gd name="adj" fmla="val 54103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292ED3B-13AF-2859-5732-1995C7A1CB68}"/>
                </a:ext>
              </a:extLst>
            </p:cNvPr>
            <p:cNvGrpSpPr/>
            <p:nvPr userDrawn="1"/>
          </p:nvGrpSpPr>
          <p:grpSpPr>
            <a:xfrm flipV="1">
              <a:off x="-104775" y="3588457"/>
              <a:ext cx="10156326" cy="116763"/>
              <a:chOff x="2666165" y="4636980"/>
              <a:chExt cx="2432351" cy="84918"/>
            </a:xfrm>
            <a:solidFill>
              <a:schemeClr val="tx2"/>
            </a:solidFill>
          </p:grpSpPr>
          <p:sp>
            <p:nvSpPr>
              <p:cNvPr id="9" name="Parallelogram 8">
                <a:extLst>
                  <a:ext uri="{FF2B5EF4-FFF2-40B4-BE49-F238E27FC236}">
                    <a16:creationId xmlns:a16="http://schemas.microsoft.com/office/drawing/2014/main" id="{C1FF113D-5B8B-5244-55B1-D2DD65047618}"/>
                  </a:ext>
                </a:extLst>
              </p:cNvPr>
              <p:cNvSpPr/>
              <p:nvPr userDrawn="1"/>
            </p:nvSpPr>
            <p:spPr>
              <a:xfrm>
                <a:off x="3153845" y="4636980"/>
                <a:ext cx="1944671" cy="84918"/>
              </a:xfrm>
              <a:prstGeom prst="parallelogram">
                <a:avLst>
                  <a:gd name="adj" fmla="val 54103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Parallelogram 9">
                <a:extLst>
                  <a:ext uri="{FF2B5EF4-FFF2-40B4-BE49-F238E27FC236}">
                    <a16:creationId xmlns:a16="http://schemas.microsoft.com/office/drawing/2014/main" id="{6FC6D05F-8BCB-4468-2797-B17462F2E14E}"/>
                  </a:ext>
                </a:extLst>
              </p:cNvPr>
              <p:cNvSpPr/>
              <p:nvPr userDrawn="1"/>
            </p:nvSpPr>
            <p:spPr>
              <a:xfrm>
                <a:off x="2666165" y="4636980"/>
                <a:ext cx="1944671" cy="84918"/>
              </a:xfrm>
              <a:prstGeom prst="parallelogram">
                <a:avLst>
                  <a:gd name="adj" fmla="val 54103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5753" y="2778126"/>
            <a:ext cx="9360494" cy="1655762"/>
          </a:xfrm>
        </p:spPr>
        <p:txBody>
          <a:bodyPr anchor="b"/>
          <a:lstStyle>
            <a:lvl1pPr algn="l">
              <a:lnSpc>
                <a:spcPct val="10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5753" y="4525963"/>
            <a:ext cx="9360494" cy="1655762"/>
          </a:xfr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2000">
                <a:solidFill>
                  <a:schemeClr val="accent4"/>
                </a:solidFill>
                <a:latin typeface="Proxima Nova Light" panose="02000506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97381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Quote Slide_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1F697616-01E0-EEF9-8E91-8B19343DD6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2" y="6460071"/>
            <a:ext cx="9440332" cy="219075"/>
          </a:xfrm>
        </p:spPr>
        <p:txBody>
          <a:bodyPr anchor="b">
            <a:noAutofit/>
          </a:bodyPr>
          <a:lstStyle>
            <a:lvl1pPr marL="0" indent="0" algn="l" defTabSz="342900" rtl="0" eaLnBrk="1" latinLnBrk="0" hangingPunct="1">
              <a:spcBef>
                <a:spcPts val="0"/>
              </a:spcBef>
              <a:buNone/>
              <a:defRPr lang="en-US" sz="600" b="0" kern="1200" baseline="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0" algn="l" defTabSz="342900" rtl="0" eaLnBrk="1" latinLnBrk="0" hangingPunct="1">
              <a:defRPr lang="en-US" sz="525" b="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0" algn="l" defTabSz="342900" rtl="0" eaLnBrk="1" latinLnBrk="0" hangingPunct="1">
              <a:defRPr lang="en-US" sz="525" b="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3pPr>
            <a:lvl4pPr marL="0" algn="l" defTabSz="342900" rtl="0" eaLnBrk="1" latinLnBrk="0" hangingPunct="1">
              <a:defRPr lang="en-US" sz="525" b="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4pPr>
            <a:lvl5pPr marL="0" algn="l" defTabSz="342900" rtl="0" eaLnBrk="1" latinLnBrk="0" hangingPunct="1">
              <a:defRPr lang="en-US" sz="525" b="0" kern="1200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986273-9A2F-3304-5476-5FA89181CE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93" b="34593"/>
          <a:stretch/>
        </p:blipFill>
        <p:spPr>
          <a:xfrm>
            <a:off x="0" y="-9525"/>
            <a:ext cx="12192000" cy="250930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8D13EF1-E799-08F7-E614-EB3C3F37CE7B}"/>
              </a:ext>
            </a:extLst>
          </p:cNvPr>
          <p:cNvGrpSpPr/>
          <p:nvPr/>
        </p:nvGrpSpPr>
        <p:grpSpPr>
          <a:xfrm>
            <a:off x="-104775" y="2569288"/>
            <a:ext cx="12432176" cy="116763"/>
            <a:chOff x="-104775" y="3588457"/>
            <a:chExt cx="12432176" cy="11676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C884882-A81F-FE5D-13EC-0E60E5C49DE6}"/>
                </a:ext>
              </a:extLst>
            </p:cNvPr>
            <p:cNvGrpSpPr/>
            <p:nvPr userDrawn="1"/>
          </p:nvGrpSpPr>
          <p:grpSpPr>
            <a:xfrm flipV="1">
              <a:off x="10089651" y="3588457"/>
              <a:ext cx="2237750" cy="116763"/>
              <a:chOff x="2666165" y="4636980"/>
              <a:chExt cx="2432351" cy="84918"/>
            </a:xfrm>
            <a:solidFill>
              <a:schemeClr val="accent1"/>
            </a:solidFill>
          </p:grpSpPr>
          <p:sp>
            <p:nvSpPr>
              <p:cNvPr id="11" name="Parallelogram 10">
                <a:extLst>
                  <a:ext uri="{FF2B5EF4-FFF2-40B4-BE49-F238E27FC236}">
                    <a16:creationId xmlns:a16="http://schemas.microsoft.com/office/drawing/2014/main" id="{D14F1B22-E343-4B8D-5BA8-7AB6EF080AE0}"/>
                  </a:ext>
                </a:extLst>
              </p:cNvPr>
              <p:cNvSpPr/>
              <p:nvPr userDrawn="1"/>
            </p:nvSpPr>
            <p:spPr>
              <a:xfrm>
                <a:off x="3153845" y="4636980"/>
                <a:ext cx="1944671" cy="84918"/>
              </a:xfrm>
              <a:prstGeom prst="parallelogram">
                <a:avLst>
                  <a:gd name="adj" fmla="val 54103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Parallelogram 11">
                <a:extLst>
                  <a:ext uri="{FF2B5EF4-FFF2-40B4-BE49-F238E27FC236}">
                    <a16:creationId xmlns:a16="http://schemas.microsoft.com/office/drawing/2014/main" id="{0FAC3138-1F40-109E-5448-24FA41948050}"/>
                  </a:ext>
                </a:extLst>
              </p:cNvPr>
              <p:cNvSpPr/>
              <p:nvPr userDrawn="1"/>
            </p:nvSpPr>
            <p:spPr>
              <a:xfrm>
                <a:off x="2666165" y="4636980"/>
                <a:ext cx="1944671" cy="84918"/>
              </a:xfrm>
              <a:prstGeom prst="parallelogram">
                <a:avLst>
                  <a:gd name="adj" fmla="val 54103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292ED3B-13AF-2859-5732-1995C7A1CB68}"/>
                </a:ext>
              </a:extLst>
            </p:cNvPr>
            <p:cNvGrpSpPr/>
            <p:nvPr userDrawn="1"/>
          </p:nvGrpSpPr>
          <p:grpSpPr>
            <a:xfrm flipV="1">
              <a:off x="-104775" y="3588457"/>
              <a:ext cx="10156326" cy="116763"/>
              <a:chOff x="2666165" y="4636980"/>
              <a:chExt cx="2432351" cy="84918"/>
            </a:xfrm>
            <a:solidFill>
              <a:schemeClr val="tx2"/>
            </a:solidFill>
          </p:grpSpPr>
          <p:sp>
            <p:nvSpPr>
              <p:cNvPr id="9" name="Parallelogram 8">
                <a:extLst>
                  <a:ext uri="{FF2B5EF4-FFF2-40B4-BE49-F238E27FC236}">
                    <a16:creationId xmlns:a16="http://schemas.microsoft.com/office/drawing/2014/main" id="{C1FF113D-5B8B-5244-55B1-D2DD65047618}"/>
                  </a:ext>
                </a:extLst>
              </p:cNvPr>
              <p:cNvSpPr/>
              <p:nvPr userDrawn="1"/>
            </p:nvSpPr>
            <p:spPr>
              <a:xfrm>
                <a:off x="3153845" y="4636980"/>
                <a:ext cx="1944671" cy="84918"/>
              </a:xfrm>
              <a:prstGeom prst="parallelogram">
                <a:avLst>
                  <a:gd name="adj" fmla="val 54103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Parallelogram 9">
                <a:extLst>
                  <a:ext uri="{FF2B5EF4-FFF2-40B4-BE49-F238E27FC236}">
                    <a16:creationId xmlns:a16="http://schemas.microsoft.com/office/drawing/2014/main" id="{6FC6D05F-8BCB-4468-2797-B17462F2E14E}"/>
                  </a:ext>
                </a:extLst>
              </p:cNvPr>
              <p:cNvSpPr/>
              <p:nvPr userDrawn="1"/>
            </p:nvSpPr>
            <p:spPr>
              <a:xfrm>
                <a:off x="2666165" y="4636980"/>
                <a:ext cx="1944671" cy="84918"/>
              </a:xfrm>
              <a:prstGeom prst="parallelogram">
                <a:avLst>
                  <a:gd name="adj" fmla="val 54103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5753" y="2778126"/>
            <a:ext cx="9360494" cy="1655762"/>
          </a:xfrm>
        </p:spPr>
        <p:txBody>
          <a:bodyPr anchor="b"/>
          <a:lstStyle>
            <a:lvl1pPr algn="l">
              <a:lnSpc>
                <a:spcPct val="10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5753" y="4525963"/>
            <a:ext cx="9360494" cy="1655762"/>
          </a:xfr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2000">
                <a:solidFill>
                  <a:schemeClr val="accent4"/>
                </a:solidFill>
                <a:latin typeface="Proxima Nova Light" panose="02000506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5709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/>
        <p:txBody>
          <a:bodyPr rtlCol="0">
            <a:normAutofit/>
          </a:bodyPr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09601" y="6426201"/>
            <a:ext cx="7859340" cy="219075"/>
          </a:xfr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buNone/>
              <a:defRPr lang="en-US" sz="700" b="0" kern="1200" baseline="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0" algn="l" defTabSz="457200" rtl="0" eaLnBrk="1" latinLnBrk="0" hangingPunct="1">
              <a:defRPr lang="en-US" sz="700" b="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0" algn="l" defTabSz="457200" rtl="0" eaLnBrk="1" latinLnBrk="0" hangingPunct="1">
              <a:defRPr lang="en-US" sz="700" b="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3pPr>
            <a:lvl4pPr marL="0" algn="l" defTabSz="457200" rtl="0" eaLnBrk="1" latinLnBrk="0" hangingPunct="1">
              <a:defRPr lang="en-US" sz="700" b="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4pPr>
            <a:lvl5pPr marL="0" algn="l" defTabSz="457200" rtl="0" eaLnBrk="1" latinLnBrk="0" hangingPunct="1">
              <a:defRPr lang="en-US" sz="700" b="0" kern="1200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1495997"/>
      </p:ext>
    </p:extLst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har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609600" y="1724025"/>
            <a:ext cx="10972800" cy="4402138"/>
          </a:xfrm>
        </p:spPr>
        <p:txBody>
          <a:bodyPr rtlCol="0">
            <a:normAutofit/>
          </a:bodyPr>
          <a:lstStyle>
            <a:lvl1pPr algn="ctr"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09601" y="6426201"/>
            <a:ext cx="7859340" cy="219075"/>
          </a:xfr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buNone/>
              <a:defRPr lang="en-US" sz="700" b="0" kern="1200" baseline="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0" algn="l" defTabSz="457200" rtl="0" eaLnBrk="1" latinLnBrk="0" hangingPunct="1">
              <a:defRPr lang="en-US" sz="700" b="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0" algn="l" defTabSz="457200" rtl="0" eaLnBrk="1" latinLnBrk="0" hangingPunct="1">
              <a:defRPr lang="en-US" sz="700" b="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3pPr>
            <a:lvl4pPr marL="0" algn="l" defTabSz="457200" rtl="0" eaLnBrk="1" latinLnBrk="0" hangingPunct="1">
              <a:defRPr lang="en-US" sz="700" b="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4pPr>
            <a:lvl5pPr marL="0" algn="l" defTabSz="457200" rtl="0" eaLnBrk="1" latinLnBrk="0" hangingPunct="1">
              <a:defRPr lang="en-US" sz="700" b="0" kern="1200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A0159B4-32BB-FD61-2B39-D6CA46EF21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1108987"/>
            <a:ext cx="10972801" cy="44068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US" b="0" dirty="0">
                <a:solidFill>
                  <a:srgbClr val="F47721"/>
                </a:solidFill>
                <a:latin typeface="Proxima Nova Light" panose="02000506030000020004" pitchFamily="50" charset="0"/>
              </a:defRPr>
            </a:lvl1pPr>
          </a:lstStyle>
          <a:p>
            <a:pPr marL="168275" lvl="0" indent="-168275"/>
            <a:r>
              <a:rPr lang="en-US" b="1">
                <a:solidFill>
                  <a:srgbClr val="F47721"/>
                </a:solidFill>
              </a:rPr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1194480"/>
      </p:ext>
    </p:extLst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4610C-52B6-9123-7F88-F59595C7A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410D3ED2-654B-CD49-A5D8-37A0D6C9DED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09600" y="1387475"/>
            <a:ext cx="10972800" cy="4589463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D2C28972-3B6A-9626-437E-CE8359A6FC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1" y="6426201"/>
            <a:ext cx="7859340" cy="219075"/>
          </a:xfr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buNone/>
              <a:defRPr lang="en-US" sz="700" b="0" kern="1200" baseline="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0" algn="l" defTabSz="457200" rtl="0" eaLnBrk="1" latinLnBrk="0" hangingPunct="1">
              <a:defRPr lang="en-US" sz="700" b="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0" algn="l" defTabSz="457200" rtl="0" eaLnBrk="1" latinLnBrk="0" hangingPunct="1">
              <a:defRPr lang="en-US" sz="700" b="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3pPr>
            <a:lvl4pPr marL="0" algn="l" defTabSz="457200" rtl="0" eaLnBrk="1" latinLnBrk="0" hangingPunct="1">
              <a:defRPr lang="en-US" sz="700" b="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4pPr>
            <a:lvl5pPr marL="0" algn="l" defTabSz="457200" rtl="0" eaLnBrk="1" latinLnBrk="0" hangingPunct="1">
              <a:defRPr lang="en-US" sz="700" b="0" kern="1200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2304135"/>
      </p:ext>
    </p:extLst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 txBox="1">
            <a:spLocks/>
          </p:cNvSpPr>
          <p:nvPr/>
        </p:nvSpPr>
        <p:spPr>
          <a:xfrm>
            <a:off x="762043" y="6358648"/>
            <a:ext cx="64459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b="1" kern="1200">
                <a:solidFill>
                  <a:srgbClr val="3A94B3"/>
                </a:solidFill>
                <a:latin typeface="Helvetica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b="0">
              <a:solidFill>
                <a:srgbClr val="6366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09759" y="1828800"/>
            <a:ext cx="3521357" cy="44630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quarter" idx="12"/>
          </p:nvPr>
        </p:nvSpPr>
        <p:spPr>
          <a:xfrm>
            <a:off x="4336908" y="1828800"/>
            <a:ext cx="3521357" cy="44630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quarter" idx="13"/>
          </p:nvPr>
        </p:nvSpPr>
        <p:spPr>
          <a:xfrm>
            <a:off x="8061043" y="1828800"/>
            <a:ext cx="3521357" cy="44630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2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06A7F1D-A692-D9CC-17B0-5EE612D429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1108987"/>
            <a:ext cx="10972801" cy="44068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US" b="0" dirty="0">
                <a:solidFill>
                  <a:srgbClr val="F47721"/>
                </a:solidFill>
                <a:latin typeface="Proxima Nova Light" panose="02000506030000020004" pitchFamily="50" charset="0"/>
              </a:defRPr>
            </a:lvl1pPr>
          </a:lstStyle>
          <a:p>
            <a:pPr marL="168275" lvl="0" indent="-168275"/>
            <a:r>
              <a:rPr lang="en-US" b="1">
                <a:solidFill>
                  <a:srgbClr val="F47721"/>
                </a:solidFill>
              </a:rPr>
              <a:t>Click to edit Master subtitle style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572FA567-F351-8B7A-9F29-ADC15E8C5B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1" y="6426201"/>
            <a:ext cx="7859340" cy="219075"/>
          </a:xfr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buNone/>
              <a:defRPr lang="en-US" sz="700" b="0" kern="1200" baseline="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0" algn="l" defTabSz="457200" rtl="0" eaLnBrk="1" latinLnBrk="0" hangingPunct="1">
              <a:defRPr lang="en-US" sz="700" b="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0" algn="l" defTabSz="457200" rtl="0" eaLnBrk="1" latinLnBrk="0" hangingPunct="1">
              <a:defRPr lang="en-US" sz="700" b="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3pPr>
            <a:lvl4pPr marL="0" algn="l" defTabSz="457200" rtl="0" eaLnBrk="1" latinLnBrk="0" hangingPunct="1">
              <a:defRPr lang="en-US" sz="700" b="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4pPr>
            <a:lvl5pPr marL="0" algn="l" defTabSz="457200" rtl="0" eaLnBrk="1" latinLnBrk="0" hangingPunct="1">
              <a:defRPr lang="en-US" sz="700" b="0" kern="1200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0806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 txBox="1">
            <a:spLocks/>
          </p:cNvSpPr>
          <p:nvPr/>
        </p:nvSpPr>
        <p:spPr>
          <a:xfrm>
            <a:off x="762043" y="6358648"/>
            <a:ext cx="64459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b="1" kern="1200">
                <a:solidFill>
                  <a:srgbClr val="3A94B3"/>
                </a:solidFill>
                <a:latin typeface="Helvetica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b="0">
              <a:solidFill>
                <a:srgbClr val="6366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09759" y="1828800"/>
            <a:ext cx="2545997" cy="44630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quarter" idx="12"/>
          </p:nvPr>
        </p:nvSpPr>
        <p:spPr>
          <a:xfrm>
            <a:off x="3418587" y="1828800"/>
            <a:ext cx="2545997" cy="44630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quarter" idx="13"/>
          </p:nvPr>
        </p:nvSpPr>
        <p:spPr>
          <a:xfrm>
            <a:off x="9036244" y="1828800"/>
            <a:ext cx="2545997" cy="44630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972641" cy="82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06A7F1D-A692-D9CC-17B0-5EE612D429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1108987"/>
            <a:ext cx="10972801" cy="44068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US" b="0" dirty="0">
                <a:solidFill>
                  <a:srgbClr val="F47721"/>
                </a:solidFill>
                <a:latin typeface="Proxima Nova Light" panose="02000506030000020004" pitchFamily="50" charset="0"/>
              </a:defRPr>
            </a:lvl1pPr>
          </a:lstStyle>
          <a:p>
            <a:pPr marL="168275" lvl="0" indent="-168275"/>
            <a:r>
              <a:rPr lang="en-US" b="1">
                <a:solidFill>
                  <a:srgbClr val="F47721"/>
                </a:solidFill>
              </a:rPr>
              <a:t>Click to edit Master subtitle style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445F779E-71FC-B427-97AA-11982CAA8DB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7415" y="1828800"/>
            <a:ext cx="2545997" cy="44630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98B1EF37-12F5-F151-FD63-6A2E92DCC7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1" y="6426201"/>
            <a:ext cx="7859340" cy="219075"/>
          </a:xfr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buNone/>
              <a:defRPr lang="en-US" sz="700" b="0" kern="1200" baseline="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0" algn="l" defTabSz="457200" rtl="0" eaLnBrk="1" latinLnBrk="0" hangingPunct="1">
              <a:defRPr lang="en-US" sz="700" b="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0" algn="l" defTabSz="457200" rtl="0" eaLnBrk="1" latinLnBrk="0" hangingPunct="1">
              <a:defRPr lang="en-US" sz="700" b="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3pPr>
            <a:lvl4pPr marL="0" algn="l" defTabSz="457200" rtl="0" eaLnBrk="1" latinLnBrk="0" hangingPunct="1">
              <a:defRPr lang="en-US" sz="700" b="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4pPr>
            <a:lvl5pPr marL="0" algn="l" defTabSz="457200" rtl="0" eaLnBrk="1" latinLnBrk="0" hangingPunct="1">
              <a:defRPr lang="en-US" sz="700" b="0" kern="1200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1273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vider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arallelogram 26">
            <a:extLst>
              <a:ext uri="{FF2B5EF4-FFF2-40B4-BE49-F238E27FC236}">
                <a16:creationId xmlns:a16="http://schemas.microsoft.com/office/drawing/2014/main" id="{E9C3CD87-F570-302F-2C84-1A6A24F305C2}"/>
              </a:ext>
            </a:extLst>
          </p:cNvPr>
          <p:cNvSpPr/>
          <p:nvPr/>
        </p:nvSpPr>
        <p:spPr>
          <a:xfrm flipH="1" flipV="1">
            <a:off x="-83049" y="3603894"/>
            <a:ext cx="1789087" cy="116763"/>
          </a:xfrm>
          <a:prstGeom prst="parallelogram">
            <a:avLst>
              <a:gd name="adj" fmla="val 54103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White 3D hexagon background">
            <a:extLst>
              <a:ext uri="{FF2B5EF4-FFF2-40B4-BE49-F238E27FC236}">
                <a16:creationId xmlns:a16="http://schemas.microsoft.com/office/drawing/2014/main" id="{D2D085FD-8F6F-40EC-9070-7B7AC13161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" t="29006" r="1601" b="29006"/>
          <a:stretch/>
        </p:blipFill>
        <p:spPr>
          <a:xfrm>
            <a:off x="0" y="0"/>
            <a:ext cx="12192000" cy="3516689"/>
          </a:xfrm>
          <a:prstGeom prst="rect">
            <a:avLst/>
          </a:prstGeom>
        </p:spPr>
      </p:pic>
      <p:sp>
        <p:nvSpPr>
          <p:cNvPr id="12" name="Parallelogram 11">
            <a:extLst>
              <a:ext uri="{FF2B5EF4-FFF2-40B4-BE49-F238E27FC236}">
                <a16:creationId xmlns:a16="http://schemas.microsoft.com/office/drawing/2014/main" id="{168F917F-EED3-4C7A-BD0A-F6A9233978FE}"/>
              </a:ext>
            </a:extLst>
          </p:cNvPr>
          <p:cNvSpPr/>
          <p:nvPr/>
        </p:nvSpPr>
        <p:spPr>
          <a:xfrm flipH="1">
            <a:off x="0" y="2135534"/>
            <a:ext cx="10169538" cy="1381155"/>
          </a:xfrm>
          <a:custGeom>
            <a:avLst/>
            <a:gdLst>
              <a:gd name="connsiteX0" fmla="*/ 0 w 11292631"/>
              <a:gd name="connsiteY0" fmla="*/ 1371630 h 1371630"/>
              <a:gd name="connsiteX1" fmla="*/ 742093 w 11292631"/>
              <a:gd name="connsiteY1" fmla="*/ 0 h 1371630"/>
              <a:gd name="connsiteX2" fmla="*/ 11292631 w 11292631"/>
              <a:gd name="connsiteY2" fmla="*/ 0 h 1371630"/>
              <a:gd name="connsiteX3" fmla="*/ 10550538 w 11292631"/>
              <a:gd name="connsiteY3" fmla="*/ 1371630 h 1371630"/>
              <a:gd name="connsiteX4" fmla="*/ 0 w 11292631"/>
              <a:gd name="connsiteY4" fmla="*/ 1371630 h 1371630"/>
              <a:gd name="connsiteX0" fmla="*/ 0 w 11292631"/>
              <a:gd name="connsiteY0" fmla="*/ 1371630 h 1381155"/>
              <a:gd name="connsiteX1" fmla="*/ 742093 w 11292631"/>
              <a:gd name="connsiteY1" fmla="*/ 0 h 1381155"/>
              <a:gd name="connsiteX2" fmla="*/ 11292631 w 11292631"/>
              <a:gd name="connsiteY2" fmla="*/ 0 h 1381155"/>
              <a:gd name="connsiteX3" fmla="*/ 10169538 w 11292631"/>
              <a:gd name="connsiteY3" fmla="*/ 1381155 h 1381155"/>
              <a:gd name="connsiteX4" fmla="*/ 0 w 11292631"/>
              <a:gd name="connsiteY4" fmla="*/ 1371630 h 1381155"/>
              <a:gd name="connsiteX0" fmla="*/ 0 w 10169538"/>
              <a:gd name="connsiteY0" fmla="*/ 1371630 h 1381155"/>
              <a:gd name="connsiteX1" fmla="*/ 742093 w 10169538"/>
              <a:gd name="connsiteY1" fmla="*/ 0 h 1381155"/>
              <a:gd name="connsiteX2" fmla="*/ 10168681 w 10169538"/>
              <a:gd name="connsiteY2" fmla="*/ 0 h 1381155"/>
              <a:gd name="connsiteX3" fmla="*/ 10169538 w 10169538"/>
              <a:gd name="connsiteY3" fmla="*/ 1381155 h 1381155"/>
              <a:gd name="connsiteX4" fmla="*/ 0 w 10169538"/>
              <a:gd name="connsiteY4" fmla="*/ 1371630 h 138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9538" h="1381155">
                <a:moveTo>
                  <a:pt x="0" y="1371630"/>
                </a:moveTo>
                <a:lnTo>
                  <a:pt x="742093" y="0"/>
                </a:lnTo>
                <a:lnTo>
                  <a:pt x="10168681" y="0"/>
                </a:lnTo>
                <a:cubicBezTo>
                  <a:pt x="10168967" y="460385"/>
                  <a:pt x="10169252" y="920770"/>
                  <a:pt x="10169538" y="1381155"/>
                </a:cubicBezTo>
                <a:lnTo>
                  <a:pt x="0" y="1371630"/>
                </a:lnTo>
                <a:close/>
              </a:path>
            </a:pathLst>
          </a:custGeom>
          <a:solidFill>
            <a:schemeClr val="tx2">
              <a:alpha val="85098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2">
            <a:extLst>
              <a:ext uri="{FF2B5EF4-FFF2-40B4-BE49-F238E27FC236}">
                <a16:creationId xmlns:a16="http://schemas.microsoft.com/office/drawing/2014/main" id="{AAF30DBF-9A2F-CD24-7F1D-23C93EC17421}"/>
              </a:ext>
            </a:extLst>
          </p:cNvPr>
          <p:cNvSpPr/>
          <p:nvPr/>
        </p:nvSpPr>
        <p:spPr>
          <a:xfrm flipH="1" flipV="1">
            <a:off x="1280159" y="3182182"/>
            <a:ext cx="10945874" cy="1371630"/>
          </a:xfrm>
          <a:custGeom>
            <a:avLst/>
            <a:gdLst>
              <a:gd name="connsiteX0" fmla="*/ 0 w 12440573"/>
              <a:gd name="connsiteY0" fmla="*/ 1371630 h 1371630"/>
              <a:gd name="connsiteX1" fmla="*/ 742093 w 12440573"/>
              <a:gd name="connsiteY1" fmla="*/ 0 h 1371630"/>
              <a:gd name="connsiteX2" fmla="*/ 12440573 w 12440573"/>
              <a:gd name="connsiteY2" fmla="*/ 0 h 1371630"/>
              <a:gd name="connsiteX3" fmla="*/ 11698480 w 12440573"/>
              <a:gd name="connsiteY3" fmla="*/ 1371630 h 1371630"/>
              <a:gd name="connsiteX4" fmla="*/ 0 w 12440573"/>
              <a:gd name="connsiteY4" fmla="*/ 1371630 h 1371630"/>
              <a:gd name="connsiteX0" fmla="*/ 753332 w 11698480"/>
              <a:gd name="connsiteY0" fmla="*/ 1371630 h 1371630"/>
              <a:gd name="connsiteX1" fmla="*/ 0 w 11698480"/>
              <a:gd name="connsiteY1" fmla="*/ 0 h 1371630"/>
              <a:gd name="connsiteX2" fmla="*/ 11698480 w 11698480"/>
              <a:gd name="connsiteY2" fmla="*/ 0 h 1371630"/>
              <a:gd name="connsiteX3" fmla="*/ 10956387 w 11698480"/>
              <a:gd name="connsiteY3" fmla="*/ 1371630 h 1371630"/>
              <a:gd name="connsiteX4" fmla="*/ 753332 w 11698480"/>
              <a:gd name="connsiteY4" fmla="*/ 1371630 h 1371630"/>
              <a:gd name="connsiteX0" fmla="*/ 0 w 10945148"/>
              <a:gd name="connsiteY0" fmla="*/ 1381155 h 1381155"/>
              <a:gd name="connsiteX1" fmla="*/ 18193 w 10945148"/>
              <a:gd name="connsiteY1" fmla="*/ 0 h 1381155"/>
              <a:gd name="connsiteX2" fmla="*/ 10945148 w 10945148"/>
              <a:gd name="connsiteY2" fmla="*/ 9525 h 1381155"/>
              <a:gd name="connsiteX3" fmla="*/ 10203055 w 10945148"/>
              <a:gd name="connsiteY3" fmla="*/ 1381155 h 1381155"/>
              <a:gd name="connsiteX4" fmla="*/ 0 w 10945148"/>
              <a:gd name="connsiteY4" fmla="*/ 1381155 h 1381155"/>
              <a:gd name="connsiteX0" fmla="*/ 0 w 10945148"/>
              <a:gd name="connsiteY0" fmla="*/ 1390680 h 1390680"/>
              <a:gd name="connsiteX1" fmla="*/ 8668 w 10945148"/>
              <a:gd name="connsiteY1" fmla="*/ 0 h 1390680"/>
              <a:gd name="connsiteX2" fmla="*/ 10945148 w 10945148"/>
              <a:gd name="connsiteY2" fmla="*/ 19050 h 1390680"/>
              <a:gd name="connsiteX3" fmla="*/ 10203055 w 10945148"/>
              <a:gd name="connsiteY3" fmla="*/ 1390680 h 1390680"/>
              <a:gd name="connsiteX4" fmla="*/ 0 w 10945148"/>
              <a:gd name="connsiteY4" fmla="*/ 1390680 h 1390680"/>
              <a:gd name="connsiteX0" fmla="*/ 0 w 10945148"/>
              <a:gd name="connsiteY0" fmla="*/ 1371630 h 1371630"/>
              <a:gd name="connsiteX1" fmla="*/ 8668 w 10945148"/>
              <a:gd name="connsiteY1" fmla="*/ 15133 h 1371630"/>
              <a:gd name="connsiteX2" fmla="*/ 10945148 w 10945148"/>
              <a:gd name="connsiteY2" fmla="*/ 0 h 1371630"/>
              <a:gd name="connsiteX3" fmla="*/ 10203055 w 10945148"/>
              <a:gd name="connsiteY3" fmla="*/ 1371630 h 1371630"/>
              <a:gd name="connsiteX4" fmla="*/ 0 w 10945148"/>
              <a:gd name="connsiteY4" fmla="*/ 1371630 h 1371630"/>
              <a:gd name="connsiteX0" fmla="*/ 0 w 10945148"/>
              <a:gd name="connsiteY0" fmla="*/ 1373588 h 1373588"/>
              <a:gd name="connsiteX1" fmla="*/ 17214 w 10945148"/>
              <a:gd name="connsiteY1" fmla="*/ 0 h 1373588"/>
              <a:gd name="connsiteX2" fmla="*/ 10945148 w 10945148"/>
              <a:gd name="connsiteY2" fmla="*/ 1958 h 1373588"/>
              <a:gd name="connsiteX3" fmla="*/ 10203055 w 10945148"/>
              <a:gd name="connsiteY3" fmla="*/ 1373588 h 1373588"/>
              <a:gd name="connsiteX4" fmla="*/ 0 w 10945148"/>
              <a:gd name="connsiteY4" fmla="*/ 1373588 h 1373588"/>
              <a:gd name="connsiteX0" fmla="*/ 0 w 10945148"/>
              <a:gd name="connsiteY0" fmla="*/ 1371630 h 1371630"/>
              <a:gd name="connsiteX1" fmla="*/ 17214 w 10945148"/>
              <a:gd name="connsiteY1" fmla="*/ 6588 h 1371630"/>
              <a:gd name="connsiteX2" fmla="*/ 10945148 w 10945148"/>
              <a:gd name="connsiteY2" fmla="*/ 0 h 1371630"/>
              <a:gd name="connsiteX3" fmla="*/ 10203055 w 10945148"/>
              <a:gd name="connsiteY3" fmla="*/ 1371630 h 1371630"/>
              <a:gd name="connsiteX4" fmla="*/ 0 w 10945148"/>
              <a:gd name="connsiteY4" fmla="*/ 1371630 h 1371630"/>
              <a:gd name="connsiteX0" fmla="*/ 726 w 10945874"/>
              <a:gd name="connsiteY0" fmla="*/ 1371630 h 1371630"/>
              <a:gd name="connsiteX1" fmla="*/ 848 w 10945874"/>
              <a:gd name="connsiteY1" fmla="*/ 6588 h 1371630"/>
              <a:gd name="connsiteX2" fmla="*/ 10945874 w 10945874"/>
              <a:gd name="connsiteY2" fmla="*/ 0 h 1371630"/>
              <a:gd name="connsiteX3" fmla="*/ 10203781 w 10945874"/>
              <a:gd name="connsiteY3" fmla="*/ 1371630 h 1371630"/>
              <a:gd name="connsiteX4" fmla="*/ 726 w 10945874"/>
              <a:gd name="connsiteY4" fmla="*/ 1371630 h 1371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45874" h="1371630">
                <a:moveTo>
                  <a:pt x="726" y="1371630"/>
                </a:moveTo>
                <a:cubicBezTo>
                  <a:pt x="3615" y="908070"/>
                  <a:pt x="-2041" y="470148"/>
                  <a:pt x="848" y="6588"/>
                </a:cubicBezTo>
                <a:lnTo>
                  <a:pt x="10945874" y="0"/>
                </a:lnTo>
                <a:lnTo>
                  <a:pt x="10203781" y="1371630"/>
                </a:lnTo>
                <a:lnTo>
                  <a:pt x="726" y="137163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DFC08464-CC08-4563-8B03-9CC8BAE1145B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280160" y="2427035"/>
            <a:ext cx="8101965" cy="671979"/>
          </a:xfrm>
        </p:spPr>
        <p:txBody>
          <a:bodyPr>
            <a:noAutofit/>
          </a:bodyPr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Proxima Nova" panose="02000506030000020004" pitchFamily="50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997041E2-8395-47CA-BDF7-23C08EF20A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1" y="6426201"/>
            <a:ext cx="7859340" cy="219075"/>
          </a:xfr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buNone/>
              <a:defRPr lang="en-US" sz="700" b="0" kern="1200" baseline="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0" algn="l" defTabSz="457200" rtl="0" eaLnBrk="1" latinLnBrk="0" hangingPunct="1">
              <a:defRPr lang="en-US" sz="700" b="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0" algn="l" defTabSz="457200" rtl="0" eaLnBrk="1" latinLnBrk="0" hangingPunct="1">
              <a:defRPr lang="en-US" sz="700" b="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3pPr>
            <a:lvl4pPr marL="0" algn="l" defTabSz="457200" rtl="0" eaLnBrk="1" latinLnBrk="0" hangingPunct="1">
              <a:defRPr lang="en-US" sz="700" b="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4pPr>
            <a:lvl5pPr marL="0" algn="l" defTabSz="457200" rtl="0" eaLnBrk="1" latinLnBrk="0" hangingPunct="1">
              <a:defRPr lang="en-US" sz="700" b="0" kern="1200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565812A-88F8-16FA-CCBE-158FAC354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1977" y="3429000"/>
            <a:ext cx="9103723" cy="869535"/>
          </a:xfrm>
        </p:spPr>
        <p:txBody>
          <a:bodyPr anchor="t">
            <a:noAutofit/>
          </a:bodyPr>
          <a:lstStyle>
            <a:lvl1pPr algn="l">
              <a:defRPr sz="2200" b="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Parallelogram 15">
            <a:extLst>
              <a:ext uri="{FF2B5EF4-FFF2-40B4-BE49-F238E27FC236}">
                <a16:creationId xmlns:a16="http://schemas.microsoft.com/office/drawing/2014/main" id="{F72EF756-37E3-44E5-5CBA-F69F4DD05EFA}"/>
              </a:ext>
            </a:extLst>
          </p:cNvPr>
          <p:cNvSpPr/>
          <p:nvPr/>
        </p:nvSpPr>
        <p:spPr>
          <a:xfrm flipH="1">
            <a:off x="9954251" y="-15945"/>
            <a:ext cx="2237749" cy="620631"/>
          </a:xfrm>
          <a:custGeom>
            <a:avLst/>
            <a:gdLst>
              <a:gd name="connsiteX0" fmla="*/ 0 w 2940283"/>
              <a:gd name="connsiteY0" fmla="*/ 620631 h 620631"/>
              <a:gd name="connsiteX1" fmla="*/ 335780 w 2940283"/>
              <a:gd name="connsiteY1" fmla="*/ 0 h 620631"/>
              <a:gd name="connsiteX2" fmla="*/ 2940283 w 2940283"/>
              <a:gd name="connsiteY2" fmla="*/ 0 h 620631"/>
              <a:gd name="connsiteX3" fmla="*/ 2604503 w 2940283"/>
              <a:gd name="connsiteY3" fmla="*/ 620631 h 620631"/>
              <a:gd name="connsiteX4" fmla="*/ 0 w 2940283"/>
              <a:gd name="connsiteY4" fmla="*/ 620631 h 620631"/>
              <a:gd name="connsiteX0" fmla="*/ 235720 w 2604503"/>
              <a:gd name="connsiteY0" fmla="*/ 620631 h 620631"/>
              <a:gd name="connsiteX1" fmla="*/ 0 w 2604503"/>
              <a:gd name="connsiteY1" fmla="*/ 0 h 620631"/>
              <a:gd name="connsiteX2" fmla="*/ 2604503 w 2604503"/>
              <a:gd name="connsiteY2" fmla="*/ 0 h 620631"/>
              <a:gd name="connsiteX3" fmla="*/ 2268723 w 2604503"/>
              <a:gd name="connsiteY3" fmla="*/ 620631 h 620631"/>
              <a:gd name="connsiteX4" fmla="*/ 235720 w 2604503"/>
              <a:gd name="connsiteY4" fmla="*/ 620631 h 620631"/>
              <a:gd name="connsiteX0" fmla="*/ 0 w 2368783"/>
              <a:gd name="connsiteY0" fmla="*/ 620631 h 620631"/>
              <a:gd name="connsiteX1" fmla="*/ 2405 w 2368783"/>
              <a:gd name="connsiteY1" fmla="*/ 0 h 620631"/>
              <a:gd name="connsiteX2" fmla="*/ 2368783 w 2368783"/>
              <a:gd name="connsiteY2" fmla="*/ 0 h 620631"/>
              <a:gd name="connsiteX3" fmla="*/ 2033003 w 2368783"/>
              <a:gd name="connsiteY3" fmla="*/ 620631 h 620631"/>
              <a:gd name="connsiteX4" fmla="*/ 0 w 2368783"/>
              <a:gd name="connsiteY4" fmla="*/ 620631 h 620631"/>
              <a:gd name="connsiteX0" fmla="*/ 0 w 2423902"/>
              <a:gd name="connsiteY0" fmla="*/ 620631 h 620631"/>
              <a:gd name="connsiteX1" fmla="*/ 2405 w 2423902"/>
              <a:gd name="connsiteY1" fmla="*/ 0 h 620631"/>
              <a:gd name="connsiteX2" fmla="*/ 2423902 w 2423902"/>
              <a:gd name="connsiteY2" fmla="*/ 0 h 620631"/>
              <a:gd name="connsiteX3" fmla="*/ 2033003 w 2423902"/>
              <a:gd name="connsiteY3" fmla="*/ 620631 h 620631"/>
              <a:gd name="connsiteX4" fmla="*/ 0 w 2423902"/>
              <a:gd name="connsiteY4" fmla="*/ 620631 h 620631"/>
              <a:gd name="connsiteX0" fmla="*/ 0 w 2405530"/>
              <a:gd name="connsiteY0" fmla="*/ 620631 h 620631"/>
              <a:gd name="connsiteX1" fmla="*/ 2405 w 2405530"/>
              <a:gd name="connsiteY1" fmla="*/ 0 h 620631"/>
              <a:gd name="connsiteX2" fmla="*/ 2405530 w 2405530"/>
              <a:gd name="connsiteY2" fmla="*/ 0 h 620631"/>
              <a:gd name="connsiteX3" fmla="*/ 2033003 w 2405530"/>
              <a:gd name="connsiteY3" fmla="*/ 620631 h 620631"/>
              <a:gd name="connsiteX4" fmla="*/ 0 w 2405530"/>
              <a:gd name="connsiteY4" fmla="*/ 620631 h 620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5530" h="620631">
                <a:moveTo>
                  <a:pt x="0" y="620631"/>
                </a:moveTo>
                <a:cubicBezTo>
                  <a:pt x="802" y="413754"/>
                  <a:pt x="1603" y="206877"/>
                  <a:pt x="2405" y="0"/>
                </a:cubicBezTo>
                <a:lnTo>
                  <a:pt x="2405530" y="0"/>
                </a:lnTo>
                <a:lnTo>
                  <a:pt x="2033003" y="620631"/>
                </a:lnTo>
                <a:lnTo>
                  <a:pt x="0" y="6206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D2084BF-82FD-C5D3-FFD7-7E1F781FA1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896" y="179312"/>
            <a:ext cx="1445428" cy="24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111921"/>
      </p:ext>
    </p:extLst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w/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 txBox="1">
            <a:spLocks/>
          </p:cNvSpPr>
          <p:nvPr/>
        </p:nvSpPr>
        <p:spPr>
          <a:xfrm>
            <a:off x="762043" y="6358648"/>
            <a:ext cx="64459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b="1" kern="1200">
                <a:solidFill>
                  <a:srgbClr val="3A94B3"/>
                </a:solidFill>
                <a:latin typeface="Helvetica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b="0">
              <a:solidFill>
                <a:srgbClr val="6366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09759" y="1330036"/>
            <a:ext cx="3521357" cy="49618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quarter" idx="12"/>
          </p:nvPr>
        </p:nvSpPr>
        <p:spPr>
          <a:xfrm>
            <a:off x="4336908" y="1330036"/>
            <a:ext cx="3521357" cy="49618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quarter" idx="13"/>
          </p:nvPr>
        </p:nvSpPr>
        <p:spPr>
          <a:xfrm>
            <a:off x="8061043" y="1330036"/>
            <a:ext cx="3521357" cy="49618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2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FC889E36-3A34-2AFE-559A-2145B36B77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1" y="6426201"/>
            <a:ext cx="6713912" cy="219075"/>
          </a:xfr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buNone/>
              <a:defRPr lang="en-US" sz="700" b="0" kern="1200" baseline="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0" algn="l" defTabSz="457200" rtl="0" eaLnBrk="1" latinLnBrk="0" hangingPunct="1">
              <a:defRPr lang="en-US" sz="700" b="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0" algn="l" defTabSz="457200" rtl="0" eaLnBrk="1" latinLnBrk="0" hangingPunct="1">
              <a:defRPr lang="en-US" sz="700" b="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3pPr>
            <a:lvl4pPr marL="0" algn="l" defTabSz="457200" rtl="0" eaLnBrk="1" latinLnBrk="0" hangingPunct="1">
              <a:defRPr lang="en-US" sz="700" b="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4pPr>
            <a:lvl5pPr marL="0" algn="l" defTabSz="457200" rtl="0" eaLnBrk="1" latinLnBrk="0" hangingPunct="1">
              <a:defRPr lang="en-US" sz="700" b="0" kern="1200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929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 w/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 txBox="1">
            <a:spLocks/>
          </p:cNvSpPr>
          <p:nvPr/>
        </p:nvSpPr>
        <p:spPr>
          <a:xfrm>
            <a:off x="762043" y="6358648"/>
            <a:ext cx="64459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100" b="1" kern="1200">
                <a:solidFill>
                  <a:srgbClr val="3A94B3"/>
                </a:solidFill>
                <a:latin typeface="Helvetica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b="0">
              <a:solidFill>
                <a:srgbClr val="6366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09759" y="1313411"/>
            <a:ext cx="2545997" cy="49784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quarter" idx="12"/>
          </p:nvPr>
        </p:nvSpPr>
        <p:spPr>
          <a:xfrm>
            <a:off x="3418587" y="1313411"/>
            <a:ext cx="2545997" cy="49784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quarter" idx="13"/>
          </p:nvPr>
        </p:nvSpPr>
        <p:spPr>
          <a:xfrm>
            <a:off x="9036244" y="1313411"/>
            <a:ext cx="2545997" cy="49784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972641" cy="82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445F779E-71FC-B427-97AA-11982CAA8DB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27415" y="1313411"/>
            <a:ext cx="2545997" cy="49784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17C1EFE4-7697-F736-53E1-A9870E850A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1" y="6426201"/>
            <a:ext cx="6713912" cy="219075"/>
          </a:xfr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buNone/>
              <a:defRPr lang="en-US" sz="700" b="0" kern="1200" baseline="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0" algn="l" defTabSz="457200" rtl="0" eaLnBrk="1" latinLnBrk="0" hangingPunct="1">
              <a:defRPr lang="en-US" sz="700" b="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0" algn="l" defTabSz="457200" rtl="0" eaLnBrk="1" latinLnBrk="0" hangingPunct="1">
              <a:defRPr lang="en-US" sz="700" b="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3pPr>
            <a:lvl4pPr marL="0" algn="l" defTabSz="457200" rtl="0" eaLnBrk="1" latinLnBrk="0" hangingPunct="1">
              <a:defRPr lang="en-US" sz="700" b="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4pPr>
            <a:lvl5pPr marL="0" algn="l" defTabSz="457200" rtl="0" eaLnBrk="1" latinLnBrk="0" hangingPunct="1">
              <a:defRPr lang="en-US" sz="700" b="0" kern="1200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48144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or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B1C611-93C8-4EE9-BA29-F65938655645}"/>
              </a:ext>
            </a:extLst>
          </p:cNvPr>
          <p:cNvCxnSpPr/>
          <p:nvPr/>
        </p:nvCxnSpPr>
        <p:spPr>
          <a:xfrm>
            <a:off x="11485563" y="6294438"/>
            <a:ext cx="0" cy="439737"/>
          </a:xfrm>
          <a:prstGeom prst="line">
            <a:avLst/>
          </a:prstGeom>
          <a:ln w="952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D59C30A-0144-461A-91C2-C9F755BF3036}"/>
              </a:ext>
            </a:extLst>
          </p:cNvPr>
          <p:cNvSpPr txBox="1"/>
          <p:nvPr/>
        </p:nvSpPr>
        <p:spPr>
          <a:xfrm>
            <a:off x="11563350" y="6424613"/>
            <a:ext cx="628650" cy="25558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68932235-F94E-4BAC-AB8B-4064CED9C4CC}" type="slidenum">
              <a:rPr lang="en-US" altLang="en-US" sz="1000" b="1" smtClean="0">
                <a:solidFill>
                  <a:srgbClr val="9EA0A1"/>
                </a:solidFill>
                <a:cs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altLang="en-US" sz="1000" b="1">
              <a:solidFill>
                <a:srgbClr val="9EA0A1"/>
              </a:solidFill>
              <a:cs typeface="Arial" panose="020B0604020202020204" pitchFamily="34" charset="0"/>
            </a:endParaRPr>
          </a:p>
        </p:txBody>
      </p:sp>
      <p:pic>
        <p:nvPicPr>
          <p:cNvPr id="11" name="Picture 26">
            <a:extLst>
              <a:ext uri="{FF2B5EF4-FFF2-40B4-BE49-F238E27FC236}">
                <a16:creationId xmlns:a16="http://schemas.microsoft.com/office/drawing/2014/main" id="{AD78825F-2DA7-43AB-AC78-24C9AC9C9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300" y="6442075"/>
            <a:ext cx="109220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349710"/>
            <a:ext cx="103632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none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D39C02-C199-4A56-4035-84F6940B090C}"/>
              </a:ext>
            </a:extLst>
          </p:cNvPr>
          <p:cNvGrpSpPr/>
          <p:nvPr/>
        </p:nvGrpSpPr>
        <p:grpSpPr>
          <a:xfrm>
            <a:off x="-116275" y="-6208"/>
            <a:ext cx="12393937" cy="84918"/>
            <a:chOff x="-116275" y="-6208"/>
            <a:chExt cx="12393937" cy="84918"/>
          </a:xfrm>
        </p:grpSpPr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E38BBDB9-D664-69D6-D729-93D0A3214274}"/>
                </a:ext>
              </a:extLst>
            </p:cNvPr>
            <p:cNvSpPr/>
            <p:nvPr userDrawn="1"/>
          </p:nvSpPr>
          <p:spPr>
            <a:xfrm flipH="1">
              <a:off x="-116275" y="-6208"/>
              <a:ext cx="9973108" cy="84918"/>
            </a:xfrm>
            <a:prstGeom prst="parallelogram">
              <a:avLst>
                <a:gd name="adj" fmla="val 54103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B846ED39-486A-F08D-7BDF-E20A61CCD145}"/>
                </a:ext>
              </a:extLst>
            </p:cNvPr>
            <p:cNvSpPr/>
            <p:nvPr userDrawn="1"/>
          </p:nvSpPr>
          <p:spPr>
            <a:xfrm flipH="1">
              <a:off x="10332991" y="-6208"/>
              <a:ext cx="1944671" cy="84918"/>
            </a:xfrm>
            <a:prstGeom prst="parallelogram">
              <a:avLst>
                <a:gd name="adj" fmla="val 54103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799898DE-E5AE-630D-4737-8C43BB54F923}"/>
                </a:ext>
              </a:extLst>
            </p:cNvPr>
            <p:cNvSpPr/>
            <p:nvPr userDrawn="1"/>
          </p:nvSpPr>
          <p:spPr>
            <a:xfrm flipH="1">
              <a:off x="9886950" y="-6208"/>
              <a:ext cx="415924" cy="84918"/>
            </a:xfrm>
            <a:prstGeom prst="parallelogram">
              <a:avLst>
                <a:gd name="adj" fmla="val 54103"/>
              </a:avLst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99360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119A2B-3CE7-4F5D-A065-2CEE550E7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037" y="5657317"/>
            <a:ext cx="9034796" cy="991312"/>
          </a:xfrm>
        </p:spPr>
        <p:txBody>
          <a:bodyPr anchor="b"/>
          <a:lstStyle>
            <a:lvl1pPr>
              <a:defRPr sz="2000" b="0">
                <a:solidFill>
                  <a:schemeClr val="accent2"/>
                </a:solidFill>
                <a:latin typeface="Proxima Nova" panose="02000506030000020004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CD6A27F-EF89-2564-D7A0-2C9B4048D7DE}"/>
              </a:ext>
            </a:extLst>
          </p:cNvPr>
          <p:cNvGrpSpPr/>
          <p:nvPr/>
        </p:nvGrpSpPr>
        <p:grpSpPr>
          <a:xfrm>
            <a:off x="0" y="-1"/>
            <a:ext cx="12192000" cy="5572399"/>
            <a:chOff x="0" y="-1"/>
            <a:chExt cx="12192000" cy="557239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E658FE7-9F82-4706-AE1C-B4DFAA91B8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515"/>
            <a:stretch/>
          </p:blipFill>
          <p:spPr>
            <a:xfrm>
              <a:off x="0" y="0"/>
              <a:ext cx="12192000" cy="5572398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FE56F8D-2B11-4CD6-B3C4-C5AB0B0768B2}"/>
                </a:ext>
              </a:extLst>
            </p:cNvPr>
            <p:cNvSpPr/>
            <p:nvPr userDrawn="1"/>
          </p:nvSpPr>
          <p:spPr>
            <a:xfrm>
              <a:off x="0" y="-1"/>
              <a:ext cx="6483927" cy="557239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98E486-E695-C93D-E87F-F393921C9361}"/>
              </a:ext>
            </a:extLst>
          </p:cNvPr>
          <p:cNvGrpSpPr/>
          <p:nvPr/>
        </p:nvGrpSpPr>
        <p:grpSpPr>
          <a:xfrm>
            <a:off x="-116275" y="5567624"/>
            <a:ext cx="12393937" cy="84918"/>
            <a:chOff x="-116275" y="-6208"/>
            <a:chExt cx="12393937" cy="84918"/>
          </a:xfrm>
        </p:grpSpPr>
        <p:sp>
          <p:nvSpPr>
            <p:cNvPr id="13" name="Parallelogram 12">
              <a:extLst>
                <a:ext uri="{FF2B5EF4-FFF2-40B4-BE49-F238E27FC236}">
                  <a16:creationId xmlns:a16="http://schemas.microsoft.com/office/drawing/2014/main" id="{8C1938A4-4E64-1935-C404-BEA18D1D95AE}"/>
                </a:ext>
              </a:extLst>
            </p:cNvPr>
            <p:cNvSpPr/>
            <p:nvPr userDrawn="1"/>
          </p:nvSpPr>
          <p:spPr>
            <a:xfrm flipH="1">
              <a:off x="-116275" y="-6208"/>
              <a:ext cx="9973108" cy="84918"/>
            </a:xfrm>
            <a:prstGeom prst="parallelogram">
              <a:avLst>
                <a:gd name="adj" fmla="val 54103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9CF5C8CE-A3D5-E507-1776-9F2D88446A65}"/>
                </a:ext>
              </a:extLst>
            </p:cNvPr>
            <p:cNvSpPr/>
            <p:nvPr userDrawn="1"/>
          </p:nvSpPr>
          <p:spPr>
            <a:xfrm flipH="1">
              <a:off x="10332991" y="-6208"/>
              <a:ext cx="1944671" cy="84918"/>
            </a:xfrm>
            <a:prstGeom prst="parallelogram">
              <a:avLst>
                <a:gd name="adj" fmla="val 54103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Parallelogram 19">
              <a:extLst>
                <a:ext uri="{FF2B5EF4-FFF2-40B4-BE49-F238E27FC236}">
                  <a16:creationId xmlns:a16="http://schemas.microsoft.com/office/drawing/2014/main" id="{E73FD082-6D35-615C-BF98-3F1F7A178893}"/>
                </a:ext>
              </a:extLst>
            </p:cNvPr>
            <p:cNvSpPr/>
            <p:nvPr userDrawn="1"/>
          </p:nvSpPr>
          <p:spPr>
            <a:xfrm flipH="1">
              <a:off x="9886950" y="-6208"/>
              <a:ext cx="415924" cy="84918"/>
            </a:xfrm>
            <a:prstGeom prst="parallelogram">
              <a:avLst>
                <a:gd name="adj" fmla="val 54103"/>
              </a:avLst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0B31C9-A3F0-AE80-96C1-82F9C87A8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2036" y="1008063"/>
            <a:ext cx="6003637" cy="3640137"/>
          </a:xfrm>
        </p:spPr>
        <p:txBody>
          <a:bodyPr/>
          <a:lstStyle>
            <a:lvl1pPr marL="0" indent="0" algn="l">
              <a:lnSpc>
                <a:spcPct val="120000"/>
              </a:lnSpc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Proxima Nova" panose="02000506030000020004" pitchFamily="50" charset="0"/>
              </a:defRPr>
            </a:lvl1pPr>
            <a:lvl2pPr marL="458788" indent="-285750" algn="l">
              <a:lnSpc>
                <a:spcPct val="120000"/>
              </a:lnSpc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Proxima Nova" panose="02000506030000020004" pitchFamily="50" charset="0"/>
              </a:defRPr>
            </a:lvl2pPr>
            <a:lvl3pPr marL="625475" indent="-285750" algn="l">
              <a:lnSpc>
                <a:spcPct val="120000"/>
              </a:lnSpc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Proxima Nova" panose="02000506030000020004" pitchFamily="50" charset="0"/>
              </a:defRPr>
            </a:lvl3pPr>
            <a:lvl4pPr marL="803275" indent="-285750" algn="l">
              <a:lnSpc>
                <a:spcPct val="120000"/>
              </a:lnSpc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Proxima Nova" panose="02000506030000020004" pitchFamily="50" charset="0"/>
              </a:defRPr>
            </a:lvl4pPr>
            <a:lvl5pPr marL="627063" indent="-285750" algn="l">
              <a:lnSpc>
                <a:spcPct val="120000"/>
              </a:lnSpc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Proxima Nova" panose="0200050603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4474177"/>
      </p:ext>
    </p:extLst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vider Slide Large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2B4F1A8-2BB5-8255-754F-0B615AFF26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46"/>
          <a:stretch/>
        </p:blipFill>
        <p:spPr>
          <a:xfrm>
            <a:off x="0" y="1"/>
            <a:ext cx="12192000" cy="485882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8CA7160-E5BE-73F4-ADB2-8E18768251D6}"/>
              </a:ext>
            </a:extLst>
          </p:cNvPr>
          <p:cNvSpPr/>
          <p:nvPr/>
        </p:nvSpPr>
        <p:spPr>
          <a:xfrm>
            <a:off x="0" y="0"/>
            <a:ext cx="12192000" cy="4858828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DFC08464-CC08-4563-8B03-9CC8BAE1145B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71525" y="885825"/>
            <a:ext cx="8848723" cy="3121632"/>
          </a:xfrm>
        </p:spPr>
        <p:txBody>
          <a:bodyPr anchor="b">
            <a:noAutofit/>
          </a:bodyPr>
          <a:lstStyle>
            <a:lvl1pPr marL="0" indent="0" algn="l">
              <a:buNone/>
              <a:defRPr sz="3200" b="0">
                <a:solidFill>
                  <a:schemeClr val="bg1"/>
                </a:solidFill>
                <a:latin typeface="Proxima Nova" panose="02000506030000020004" pitchFamily="50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997041E2-8395-47CA-BDF7-23C08EF20A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1" y="6426201"/>
            <a:ext cx="7859340" cy="219075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buNone/>
              <a:defRPr lang="en-US" sz="700" b="0" kern="1200" baseline="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0" algn="l" defTabSz="457200" rtl="0" eaLnBrk="1" latinLnBrk="0" hangingPunct="1">
              <a:defRPr lang="en-US" sz="700" b="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0" algn="l" defTabSz="457200" rtl="0" eaLnBrk="1" latinLnBrk="0" hangingPunct="1">
              <a:defRPr lang="en-US" sz="700" b="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3pPr>
            <a:lvl4pPr marL="0" algn="l" defTabSz="457200" rtl="0" eaLnBrk="1" latinLnBrk="0" hangingPunct="1">
              <a:defRPr lang="en-US" sz="700" b="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4pPr>
            <a:lvl5pPr marL="0" algn="l" defTabSz="457200" rtl="0" eaLnBrk="1" latinLnBrk="0" hangingPunct="1">
              <a:defRPr lang="en-US" sz="700" b="0" kern="1200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sz="800">
              <a:latin typeface="Arial"/>
              <a:cs typeface="Arial"/>
            </a:endParaRPr>
          </a:p>
        </p:txBody>
      </p:sp>
      <p:pic>
        <p:nvPicPr>
          <p:cNvPr id="5" name="Picture 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EC390024-5FDB-D948-5316-516B800CB0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" y="885824"/>
            <a:ext cx="3057531" cy="52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188624"/>
      </p:ext>
    </p:extLst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CA7160-E5BE-73F4-ADB2-8E18768251D6}"/>
              </a:ext>
            </a:extLst>
          </p:cNvPr>
          <p:cNvSpPr/>
          <p:nvPr/>
        </p:nvSpPr>
        <p:spPr>
          <a:xfrm>
            <a:off x="0" y="0"/>
            <a:ext cx="12192000" cy="4858828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63B48-87C3-D7CF-11CA-87A9BED8A4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71525" y="815975"/>
            <a:ext cx="10487025" cy="3552825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6F440F51-8C3C-7EB0-AEE8-B3915A12A7FB}"/>
              </a:ext>
            </a:extLst>
          </p:cNvPr>
          <p:cNvSpPr/>
          <p:nvPr/>
        </p:nvSpPr>
        <p:spPr>
          <a:xfrm flipH="1">
            <a:off x="10388593" y="4946122"/>
            <a:ext cx="1851778" cy="989949"/>
          </a:xfrm>
          <a:custGeom>
            <a:avLst/>
            <a:gdLst>
              <a:gd name="connsiteX0" fmla="*/ 0 w 2387370"/>
              <a:gd name="connsiteY0" fmla="*/ 989949 h 989949"/>
              <a:gd name="connsiteX1" fmla="*/ 535592 w 2387370"/>
              <a:gd name="connsiteY1" fmla="*/ 0 h 989949"/>
              <a:gd name="connsiteX2" fmla="*/ 2387370 w 2387370"/>
              <a:gd name="connsiteY2" fmla="*/ 0 h 989949"/>
              <a:gd name="connsiteX3" fmla="*/ 1851778 w 2387370"/>
              <a:gd name="connsiteY3" fmla="*/ 989949 h 989949"/>
              <a:gd name="connsiteX4" fmla="*/ 0 w 2387370"/>
              <a:gd name="connsiteY4" fmla="*/ 989949 h 989949"/>
              <a:gd name="connsiteX0" fmla="*/ 11339 w 1851778"/>
              <a:gd name="connsiteY0" fmla="*/ 989949 h 989949"/>
              <a:gd name="connsiteX1" fmla="*/ 0 w 1851778"/>
              <a:gd name="connsiteY1" fmla="*/ 0 h 989949"/>
              <a:gd name="connsiteX2" fmla="*/ 1851778 w 1851778"/>
              <a:gd name="connsiteY2" fmla="*/ 0 h 989949"/>
              <a:gd name="connsiteX3" fmla="*/ 1316186 w 1851778"/>
              <a:gd name="connsiteY3" fmla="*/ 989949 h 989949"/>
              <a:gd name="connsiteX4" fmla="*/ 11339 w 1851778"/>
              <a:gd name="connsiteY4" fmla="*/ 989949 h 98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1778" h="989949">
                <a:moveTo>
                  <a:pt x="11339" y="989949"/>
                </a:moveTo>
                <a:lnTo>
                  <a:pt x="0" y="0"/>
                </a:lnTo>
                <a:lnTo>
                  <a:pt x="1851778" y="0"/>
                </a:lnTo>
                <a:lnTo>
                  <a:pt x="1316186" y="989949"/>
                </a:lnTo>
                <a:lnTo>
                  <a:pt x="11339" y="98994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FC8DB09E-2D86-131E-13EF-2398BC85182D}"/>
              </a:ext>
            </a:extLst>
          </p:cNvPr>
          <p:cNvSpPr/>
          <p:nvPr/>
        </p:nvSpPr>
        <p:spPr>
          <a:xfrm flipH="1">
            <a:off x="-18472" y="4946122"/>
            <a:ext cx="10800217" cy="1002096"/>
          </a:xfrm>
          <a:custGeom>
            <a:avLst/>
            <a:gdLst>
              <a:gd name="connsiteX0" fmla="*/ 0 w 10486620"/>
              <a:gd name="connsiteY0" fmla="*/ 981404 h 981404"/>
              <a:gd name="connsiteX1" fmla="*/ 530969 w 10486620"/>
              <a:gd name="connsiteY1" fmla="*/ 0 h 981404"/>
              <a:gd name="connsiteX2" fmla="*/ 10486620 w 10486620"/>
              <a:gd name="connsiteY2" fmla="*/ 0 h 981404"/>
              <a:gd name="connsiteX3" fmla="*/ 9955651 w 10486620"/>
              <a:gd name="connsiteY3" fmla="*/ 981404 h 981404"/>
              <a:gd name="connsiteX4" fmla="*/ 0 w 10486620"/>
              <a:gd name="connsiteY4" fmla="*/ 981404 h 981404"/>
              <a:gd name="connsiteX0" fmla="*/ 0 w 10486620"/>
              <a:gd name="connsiteY0" fmla="*/ 981404 h 989949"/>
              <a:gd name="connsiteX1" fmla="*/ 530969 w 10486620"/>
              <a:gd name="connsiteY1" fmla="*/ 0 h 989949"/>
              <a:gd name="connsiteX2" fmla="*/ 10486620 w 10486620"/>
              <a:gd name="connsiteY2" fmla="*/ 0 h 989949"/>
              <a:gd name="connsiteX3" fmla="*/ 10476945 w 10486620"/>
              <a:gd name="connsiteY3" fmla="*/ 989949 h 989949"/>
              <a:gd name="connsiteX4" fmla="*/ 0 w 10486620"/>
              <a:gd name="connsiteY4" fmla="*/ 981404 h 989949"/>
              <a:gd name="connsiteX0" fmla="*/ 0 w 10486620"/>
              <a:gd name="connsiteY0" fmla="*/ 981404 h 999073"/>
              <a:gd name="connsiteX1" fmla="*/ 530969 w 10486620"/>
              <a:gd name="connsiteY1" fmla="*/ 0 h 999073"/>
              <a:gd name="connsiteX2" fmla="*/ 10486620 w 10486620"/>
              <a:gd name="connsiteY2" fmla="*/ 0 h 999073"/>
              <a:gd name="connsiteX3" fmla="*/ 10476945 w 10486620"/>
              <a:gd name="connsiteY3" fmla="*/ 999073 h 999073"/>
              <a:gd name="connsiteX4" fmla="*/ 0 w 10486620"/>
              <a:gd name="connsiteY4" fmla="*/ 981404 h 999073"/>
              <a:gd name="connsiteX0" fmla="*/ 0 w 10735563"/>
              <a:gd name="connsiteY0" fmla="*/ 981404 h 989949"/>
              <a:gd name="connsiteX1" fmla="*/ 530969 w 10735563"/>
              <a:gd name="connsiteY1" fmla="*/ 0 h 989949"/>
              <a:gd name="connsiteX2" fmla="*/ 10486620 w 10735563"/>
              <a:gd name="connsiteY2" fmla="*/ 0 h 989949"/>
              <a:gd name="connsiteX3" fmla="*/ 10735563 w 10735563"/>
              <a:gd name="connsiteY3" fmla="*/ 989949 h 989949"/>
              <a:gd name="connsiteX4" fmla="*/ 0 w 10735563"/>
              <a:gd name="connsiteY4" fmla="*/ 981404 h 989949"/>
              <a:gd name="connsiteX0" fmla="*/ 0 w 10735563"/>
              <a:gd name="connsiteY0" fmla="*/ 981404 h 989949"/>
              <a:gd name="connsiteX1" fmla="*/ 530969 w 10735563"/>
              <a:gd name="connsiteY1" fmla="*/ 0 h 989949"/>
              <a:gd name="connsiteX2" fmla="*/ 10726766 w 10735563"/>
              <a:gd name="connsiteY2" fmla="*/ 0 h 989949"/>
              <a:gd name="connsiteX3" fmla="*/ 10735563 w 10735563"/>
              <a:gd name="connsiteY3" fmla="*/ 989949 h 989949"/>
              <a:gd name="connsiteX4" fmla="*/ 0 w 10735563"/>
              <a:gd name="connsiteY4" fmla="*/ 981404 h 989949"/>
              <a:gd name="connsiteX0" fmla="*/ 0 w 10791522"/>
              <a:gd name="connsiteY0" fmla="*/ 981404 h 989949"/>
              <a:gd name="connsiteX1" fmla="*/ 530969 w 10791522"/>
              <a:gd name="connsiteY1" fmla="*/ 0 h 989949"/>
              <a:gd name="connsiteX2" fmla="*/ 10791421 w 10791522"/>
              <a:gd name="connsiteY2" fmla="*/ 0 h 989949"/>
              <a:gd name="connsiteX3" fmla="*/ 10735563 w 10791522"/>
              <a:gd name="connsiteY3" fmla="*/ 989949 h 989949"/>
              <a:gd name="connsiteX4" fmla="*/ 0 w 10791522"/>
              <a:gd name="connsiteY4" fmla="*/ 981404 h 989949"/>
              <a:gd name="connsiteX0" fmla="*/ 0 w 10791522"/>
              <a:gd name="connsiteY0" fmla="*/ 981404 h 989949"/>
              <a:gd name="connsiteX1" fmla="*/ 530969 w 10791522"/>
              <a:gd name="connsiteY1" fmla="*/ 0 h 989949"/>
              <a:gd name="connsiteX2" fmla="*/ 10791421 w 10791522"/>
              <a:gd name="connsiteY2" fmla="*/ 0 h 989949"/>
              <a:gd name="connsiteX3" fmla="*/ 10735563 w 10791522"/>
              <a:gd name="connsiteY3" fmla="*/ 989949 h 989949"/>
              <a:gd name="connsiteX4" fmla="*/ 0 w 10791522"/>
              <a:gd name="connsiteY4" fmla="*/ 981404 h 989949"/>
              <a:gd name="connsiteX0" fmla="*/ 0 w 10800217"/>
              <a:gd name="connsiteY0" fmla="*/ 981404 h 989949"/>
              <a:gd name="connsiteX1" fmla="*/ 530969 w 10800217"/>
              <a:gd name="connsiteY1" fmla="*/ 0 h 989949"/>
              <a:gd name="connsiteX2" fmla="*/ 10791421 w 10800217"/>
              <a:gd name="connsiteY2" fmla="*/ 0 h 989949"/>
              <a:gd name="connsiteX3" fmla="*/ 10800217 w 10800217"/>
              <a:gd name="connsiteY3" fmla="*/ 989949 h 989949"/>
              <a:gd name="connsiteX4" fmla="*/ 0 w 10800217"/>
              <a:gd name="connsiteY4" fmla="*/ 981404 h 98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00217" h="989949">
                <a:moveTo>
                  <a:pt x="0" y="981404"/>
                </a:moveTo>
                <a:lnTo>
                  <a:pt x="530969" y="0"/>
                </a:lnTo>
                <a:lnTo>
                  <a:pt x="10791421" y="0"/>
                </a:lnTo>
                <a:lnTo>
                  <a:pt x="10800217" y="989949"/>
                </a:lnTo>
                <a:lnTo>
                  <a:pt x="0" y="98140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997041E2-8395-47CA-BDF7-23C08EF20A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1" y="6426201"/>
            <a:ext cx="7859340" cy="219075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buNone/>
              <a:defRPr lang="en-US" sz="700" b="0" kern="1200" baseline="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0" algn="l" defTabSz="457200" rtl="0" eaLnBrk="1" latinLnBrk="0" hangingPunct="1">
              <a:defRPr lang="en-US" sz="700" b="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0" algn="l" defTabSz="457200" rtl="0" eaLnBrk="1" latinLnBrk="0" hangingPunct="1">
              <a:defRPr lang="en-US" sz="700" b="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3pPr>
            <a:lvl4pPr marL="0" algn="l" defTabSz="457200" rtl="0" eaLnBrk="1" latinLnBrk="0" hangingPunct="1">
              <a:defRPr lang="en-US" sz="700" b="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4pPr>
            <a:lvl5pPr marL="0" algn="l" defTabSz="457200" rtl="0" eaLnBrk="1" latinLnBrk="0" hangingPunct="1">
              <a:defRPr lang="en-US" sz="700" b="0" kern="1200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D2084BF-82FD-C5D3-FFD7-7E1F781FA1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67896" y="198362"/>
            <a:ext cx="1445428" cy="247533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8565812A-88F8-16FA-CCBE-158FAC354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249" y="5229364"/>
            <a:ext cx="8848725" cy="405355"/>
          </a:xfrm>
        </p:spPr>
        <p:txBody>
          <a:bodyPr anchor="t">
            <a:noAutofit/>
          </a:bodyPr>
          <a:lstStyle>
            <a:lvl1pPr algn="l">
              <a:defRPr sz="2200" b="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6645676"/>
      </p:ext>
    </p:extLst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5_Divider Slide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rallelogram 21">
            <a:extLst>
              <a:ext uri="{FF2B5EF4-FFF2-40B4-BE49-F238E27FC236}">
                <a16:creationId xmlns:a16="http://schemas.microsoft.com/office/drawing/2014/main" id="{6F440F51-8C3C-7EB0-AEE8-B3915A12A7FB}"/>
              </a:ext>
            </a:extLst>
          </p:cNvPr>
          <p:cNvSpPr/>
          <p:nvPr/>
        </p:nvSpPr>
        <p:spPr>
          <a:xfrm flipH="1">
            <a:off x="10388593" y="4946122"/>
            <a:ext cx="1851778" cy="989949"/>
          </a:xfrm>
          <a:custGeom>
            <a:avLst/>
            <a:gdLst>
              <a:gd name="connsiteX0" fmla="*/ 0 w 2387370"/>
              <a:gd name="connsiteY0" fmla="*/ 989949 h 989949"/>
              <a:gd name="connsiteX1" fmla="*/ 535592 w 2387370"/>
              <a:gd name="connsiteY1" fmla="*/ 0 h 989949"/>
              <a:gd name="connsiteX2" fmla="*/ 2387370 w 2387370"/>
              <a:gd name="connsiteY2" fmla="*/ 0 h 989949"/>
              <a:gd name="connsiteX3" fmla="*/ 1851778 w 2387370"/>
              <a:gd name="connsiteY3" fmla="*/ 989949 h 989949"/>
              <a:gd name="connsiteX4" fmla="*/ 0 w 2387370"/>
              <a:gd name="connsiteY4" fmla="*/ 989949 h 989949"/>
              <a:gd name="connsiteX0" fmla="*/ 11339 w 1851778"/>
              <a:gd name="connsiteY0" fmla="*/ 989949 h 989949"/>
              <a:gd name="connsiteX1" fmla="*/ 0 w 1851778"/>
              <a:gd name="connsiteY1" fmla="*/ 0 h 989949"/>
              <a:gd name="connsiteX2" fmla="*/ 1851778 w 1851778"/>
              <a:gd name="connsiteY2" fmla="*/ 0 h 989949"/>
              <a:gd name="connsiteX3" fmla="*/ 1316186 w 1851778"/>
              <a:gd name="connsiteY3" fmla="*/ 989949 h 989949"/>
              <a:gd name="connsiteX4" fmla="*/ 11339 w 1851778"/>
              <a:gd name="connsiteY4" fmla="*/ 989949 h 98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1778" h="989949">
                <a:moveTo>
                  <a:pt x="11339" y="989949"/>
                </a:moveTo>
                <a:lnTo>
                  <a:pt x="0" y="0"/>
                </a:lnTo>
                <a:lnTo>
                  <a:pt x="1851778" y="0"/>
                </a:lnTo>
                <a:lnTo>
                  <a:pt x="1316186" y="989949"/>
                </a:lnTo>
                <a:lnTo>
                  <a:pt x="11339" y="98994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9" descr="Doctor with patient">
            <a:extLst>
              <a:ext uri="{FF2B5EF4-FFF2-40B4-BE49-F238E27FC236}">
                <a16:creationId xmlns:a16="http://schemas.microsoft.com/office/drawing/2014/main" id="{E2B4F1A8-2BB5-8255-754F-0B615AFF26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4858828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FC8DB09E-2D86-131E-13EF-2398BC85182D}"/>
              </a:ext>
            </a:extLst>
          </p:cNvPr>
          <p:cNvSpPr/>
          <p:nvPr/>
        </p:nvSpPr>
        <p:spPr>
          <a:xfrm flipH="1">
            <a:off x="-18725" y="4451147"/>
            <a:ext cx="10486620" cy="989949"/>
          </a:xfrm>
          <a:custGeom>
            <a:avLst/>
            <a:gdLst>
              <a:gd name="connsiteX0" fmla="*/ 0 w 10486620"/>
              <a:gd name="connsiteY0" fmla="*/ 981404 h 981404"/>
              <a:gd name="connsiteX1" fmla="*/ 530969 w 10486620"/>
              <a:gd name="connsiteY1" fmla="*/ 0 h 981404"/>
              <a:gd name="connsiteX2" fmla="*/ 10486620 w 10486620"/>
              <a:gd name="connsiteY2" fmla="*/ 0 h 981404"/>
              <a:gd name="connsiteX3" fmla="*/ 9955651 w 10486620"/>
              <a:gd name="connsiteY3" fmla="*/ 981404 h 981404"/>
              <a:gd name="connsiteX4" fmla="*/ 0 w 10486620"/>
              <a:gd name="connsiteY4" fmla="*/ 981404 h 981404"/>
              <a:gd name="connsiteX0" fmla="*/ 0 w 10486620"/>
              <a:gd name="connsiteY0" fmla="*/ 981404 h 989949"/>
              <a:gd name="connsiteX1" fmla="*/ 530969 w 10486620"/>
              <a:gd name="connsiteY1" fmla="*/ 0 h 989949"/>
              <a:gd name="connsiteX2" fmla="*/ 10486620 w 10486620"/>
              <a:gd name="connsiteY2" fmla="*/ 0 h 989949"/>
              <a:gd name="connsiteX3" fmla="*/ 10476945 w 10486620"/>
              <a:gd name="connsiteY3" fmla="*/ 989949 h 989949"/>
              <a:gd name="connsiteX4" fmla="*/ 0 w 10486620"/>
              <a:gd name="connsiteY4" fmla="*/ 981404 h 98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6620" h="989949">
                <a:moveTo>
                  <a:pt x="0" y="981404"/>
                </a:moveTo>
                <a:lnTo>
                  <a:pt x="530969" y="0"/>
                </a:lnTo>
                <a:lnTo>
                  <a:pt x="10486620" y="0"/>
                </a:lnTo>
                <a:lnTo>
                  <a:pt x="10476945" y="989949"/>
                </a:lnTo>
                <a:lnTo>
                  <a:pt x="0" y="98140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997041E2-8395-47CA-BDF7-23C08EF20A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1" y="6426201"/>
            <a:ext cx="7859340" cy="219075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buNone/>
              <a:defRPr lang="en-US" sz="700" b="0" kern="1200" baseline="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0" algn="l" defTabSz="457200" rtl="0" eaLnBrk="1" latinLnBrk="0" hangingPunct="1">
              <a:defRPr lang="en-US" sz="700" b="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0" algn="l" defTabSz="457200" rtl="0" eaLnBrk="1" latinLnBrk="0" hangingPunct="1">
              <a:defRPr lang="en-US" sz="700" b="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3pPr>
            <a:lvl4pPr marL="0" algn="l" defTabSz="457200" rtl="0" eaLnBrk="1" latinLnBrk="0" hangingPunct="1">
              <a:defRPr lang="en-US" sz="700" b="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4pPr>
            <a:lvl5pPr marL="0" algn="l" defTabSz="457200" rtl="0" eaLnBrk="1" latinLnBrk="0" hangingPunct="1">
              <a:defRPr lang="en-US" sz="700" b="0" kern="1200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D2084BF-82FD-C5D3-FFD7-7E1F781FA1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67896" y="198362"/>
            <a:ext cx="1445428" cy="247533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8565812A-88F8-16FA-CCBE-158FAC354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4" y="4734389"/>
            <a:ext cx="8848725" cy="405355"/>
          </a:xfrm>
        </p:spPr>
        <p:txBody>
          <a:bodyPr anchor="t">
            <a:noAutofit/>
          </a:bodyPr>
          <a:lstStyle>
            <a:lvl1pPr algn="l">
              <a:defRPr sz="2800" b="1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0227030"/>
      </p:ext>
    </p:extLst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1038EF-A184-E0E8-2EEA-ACABA18A06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48498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6F440F51-8C3C-7EB0-AEE8-B3915A12A7FB}"/>
              </a:ext>
            </a:extLst>
          </p:cNvPr>
          <p:cNvSpPr/>
          <p:nvPr/>
        </p:nvSpPr>
        <p:spPr>
          <a:xfrm flipH="1">
            <a:off x="10388593" y="4946122"/>
            <a:ext cx="1851778" cy="989949"/>
          </a:xfrm>
          <a:custGeom>
            <a:avLst/>
            <a:gdLst>
              <a:gd name="connsiteX0" fmla="*/ 0 w 2387370"/>
              <a:gd name="connsiteY0" fmla="*/ 989949 h 989949"/>
              <a:gd name="connsiteX1" fmla="*/ 535592 w 2387370"/>
              <a:gd name="connsiteY1" fmla="*/ 0 h 989949"/>
              <a:gd name="connsiteX2" fmla="*/ 2387370 w 2387370"/>
              <a:gd name="connsiteY2" fmla="*/ 0 h 989949"/>
              <a:gd name="connsiteX3" fmla="*/ 1851778 w 2387370"/>
              <a:gd name="connsiteY3" fmla="*/ 989949 h 989949"/>
              <a:gd name="connsiteX4" fmla="*/ 0 w 2387370"/>
              <a:gd name="connsiteY4" fmla="*/ 989949 h 989949"/>
              <a:gd name="connsiteX0" fmla="*/ 11339 w 1851778"/>
              <a:gd name="connsiteY0" fmla="*/ 989949 h 989949"/>
              <a:gd name="connsiteX1" fmla="*/ 0 w 1851778"/>
              <a:gd name="connsiteY1" fmla="*/ 0 h 989949"/>
              <a:gd name="connsiteX2" fmla="*/ 1851778 w 1851778"/>
              <a:gd name="connsiteY2" fmla="*/ 0 h 989949"/>
              <a:gd name="connsiteX3" fmla="*/ 1316186 w 1851778"/>
              <a:gd name="connsiteY3" fmla="*/ 989949 h 989949"/>
              <a:gd name="connsiteX4" fmla="*/ 11339 w 1851778"/>
              <a:gd name="connsiteY4" fmla="*/ 989949 h 98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1778" h="989949">
                <a:moveTo>
                  <a:pt x="11339" y="989949"/>
                </a:moveTo>
                <a:lnTo>
                  <a:pt x="0" y="0"/>
                </a:lnTo>
                <a:lnTo>
                  <a:pt x="1851778" y="0"/>
                </a:lnTo>
                <a:lnTo>
                  <a:pt x="1316186" y="989949"/>
                </a:lnTo>
                <a:lnTo>
                  <a:pt x="11339" y="98994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997041E2-8395-47CA-BDF7-23C08EF20A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1" y="6426201"/>
            <a:ext cx="7859340" cy="219075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buNone/>
              <a:defRPr lang="en-US" sz="700" b="0" kern="1200" baseline="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0" algn="l" defTabSz="457200" rtl="0" eaLnBrk="1" latinLnBrk="0" hangingPunct="1">
              <a:defRPr lang="en-US" sz="700" b="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0" algn="l" defTabSz="457200" rtl="0" eaLnBrk="1" latinLnBrk="0" hangingPunct="1">
              <a:defRPr lang="en-US" sz="700" b="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3pPr>
            <a:lvl4pPr marL="0" algn="l" defTabSz="457200" rtl="0" eaLnBrk="1" latinLnBrk="0" hangingPunct="1">
              <a:defRPr lang="en-US" sz="700" b="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4pPr>
            <a:lvl5pPr marL="0" algn="l" defTabSz="457200" rtl="0" eaLnBrk="1" latinLnBrk="0" hangingPunct="1">
              <a:defRPr lang="en-US" sz="700" b="0" kern="1200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D2084BF-82FD-C5D3-FFD7-7E1F781FA1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67896" y="198362"/>
            <a:ext cx="1445428" cy="247533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FC8DB09E-2D86-131E-13EF-2398BC85182D}"/>
              </a:ext>
            </a:extLst>
          </p:cNvPr>
          <p:cNvSpPr/>
          <p:nvPr/>
        </p:nvSpPr>
        <p:spPr>
          <a:xfrm flipH="1">
            <a:off x="-18725" y="4451147"/>
            <a:ext cx="10486620" cy="989949"/>
          </a:xfrm>
          <a:custGeom>
            <a:avLst/>
            <a:gdLst>
              <a:gd name="connsiteX0" fmla="*/ 0 w 10486620"/>
              <a:gd name="connsiteY0" fmla="*/ 981404 h 981404"/>
              <a:gd name="connsiteX1" fmla="*/ 530969 w 10486620"/>
              <a:gd name="connsiteY1" fmla="*/ 0 h 981404"/>
              <a:gd name="connsiteX2" fmla="*/ 10486620 w 10486620"/>
              <a:gd name="connsiteY2" fmla="*/ 0 h 981404"/>
              <a:gd name="connsiteX3" fmla="*/ 9955651 w 10486620"/>
              <a:gd name="connsiteY3" fmla="*/ 981404 h 981404"/>
              <a:gd name="connsiteX4" fmla="*/ 0 w 10486620"/>
              <a:gd name="connsiteY4" fmla="*/ 981404 h 981404"/>
              <a:gd name="connsiteX0" fmla="*/ 0 w 10486620"/>
              <a:gd name="connsiteY0" fmla="*/ 981404 h 989949"/>
              <a:gd name="connsiteX1" fmla="*/ 530969 w 10486620"/>
              <a:gd name="connsiteY1" fmla="*/ 0 h 989949"/>
              <a:gd name="connsiteX2" fmla="*/ 10486620 w 10486620"/>
              <a:gd name="connsiteY2" fmla="*/ 0 h 989949"/>
              <a:gd name="connsiteX3" fmla="*/ 10476945 w 10486620"/>
              <a:gd name="connsiteY3" fmla="*/ 989949 h 989949"/>
              <a:gd name="connsiteX4" fmla="*/ 0 w 10486620"/>
              <a:gd name="connsiteY4" fmla="*/ 981404 h 98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6620" h="989949">
                <a:moveTo>
                  <a:pt x="0" y="981404"/>
                </a:moveTo>
                <a:lnTo>
                  <a:pt x="530969" y="0"/>
                </a:lnTo>
                <a:lnTo>
                  <a:pt x="10486620" y="0"/>
                </a:lnTo>
                <a:lnTo>
                  <a:pt x="10476945" y="989949"/>
                </a:lnTo>
                <a:lnTo>
                  <a:pt x="0" y="98140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565812A-88F8-16FA-CCBE-158FAC354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4" y="4734389"/>
            <a:ext cx="8848725" cy="405355"/>
          </a:xfrm>
        </p:spPr>
        <p:txBody>
          <a:bodyPr anchor="t">
            <a:noAutofit/>
          </a:bodyPr>
          <a:lstStyle>
            <a:lvl1pPr algn="l">
              <a:defRPr sz="2800" b="1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3652395"/>
      </p:ext>
    </p:extLst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47643-2F65-7963-C2F0-CCDFB123D1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DA2F84-9C54-954B-E73B-C55D61B6C3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18F53-72AD-0874-44CA-29611EB4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352E6-538A-4BFF-8CCD-57A970A8B39E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49A33-47B2-E0BB-50C3-B942B317A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869D1-3FC7-9F0D-D0CC-963C64417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15FF2-F871-465D-8985-ED52ACDDE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695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line &amp; SubHead &amp; Body - L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09600" y="1702510"/>
            <a:ext cx="10972800" cy="4423654"/>
          </a:xfrm>
        </p:spPr>
        <p:txBody>
          <a:bodyPr>
            <a:noAutofit/>
          </a:bodyPr>
          <a:lstStyle>
            <a:lvl1pPr marL="168275" indent="-168275">
              <a:buFont typeface="Arial" panose="020B0604020202020204" pitchFamily="34" charset="0"/>
              <a:buChar char="•"/>
              <a:defRPr b="0" baseline="0">
                <a:solidFill>
                  <a:srgbClr val="63666A"/>
                </a:solidFill>
              </a:defRPr>
            </a:lvl1pPr>
            <a:lvl4pPr>
              <a:defRPr sz="140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09601" y="6426201"/>
            <a:ext cx="7859340" cy="219075"/>
          </a:xfr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buNone/>
              <a:defRPr lang="en-US" sz="700" b="0" kern="1200" baseline="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0" algn="l" defTabSz="457200" rtl="0" eaLnBrk="1" latinLnBrk="0" hangingPunct="1">
              <a:defRPr lang="en-US" sz="700" b="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0" algn="l" defTabSz="457200" rtl="0" eaLnBrk="1" latinLnBrk="0" hangingPunct="1">
              <a:defRPr lang="en-US" sz="700" b="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3pPr>
            <a:lvl4pPr marL="0" algn="l" defTabSz="457200" rtl="0" eaLnBrk="1" latinLnBrk="0" hangingPunct="1">
              <a:defRPr lang="en-US" sz="700" b="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4pPr>
            <a:lvl5pPr marL="0" algn="l" defTabSz="457200" rtl="0" eaLnBrk="1" latinLnBrk="0" hangingPunct="1">
              <a:defRPr lang="en-US" sz="700" b="0" kern="1200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ABC1B13-6DC1-918F-6A13-EBE83A05EA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1108987"/>
            <a:ext cx="10972801" cy="44068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US" b="0" dirty="0">
                <a:solidFill>
                  <a:srgbClr val="F47721"/>
                </a:solidFill>
                <a:latin typeface="Proxima Nova Light" panose="02000506030000020004" pitchFamily="50" charset="0"/>
              </a:defRPr>
            </a:lvl1pPr>
          </a:lstStyle>
          <a:p>
            <a:pPr marL="168275" lvl="0" indent="-168275"/>
            <a:r>
              <a:rPr lang="en-US" b="1">
                <a:solidFill>
                  <a:srgbClr val="F47721"/>
                </a:solidFill>
              </a:rPr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1833784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vider Slid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White 3D hexagon background">
            <a:extLst>
              <a:ext uri="{FF2B5EF4-FFF2-40B4-BE49-F238E27FC236}">
                <a16:creationId xmlns:a16="http://schemas.microsoft.com/office/drawing/2014/main" id="{D2D085FD-8F6F-40EC-9070-7B7AC13161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" t="29006" r="1601" b="21889"/>
          <a:stretch/>
        </p:blipFill>
        <p:spPr>
          <a:xfrm>
            <a:off x="0" y="-9525"/>
            <a:ext cx="12192000" cy="4112754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3422846A-DC01-474B-BAE6-4EEB02D1F0F5}"/>
              </a:ext>
            </a:extLst>
          </p:cNvPr>
          <p:cNvSpPr/>
          <p:nvPr/>
        </p:nvSpPr>
        <p:spPr>
          <a:xfrm flipH="1">
            <a:off x="9954251" y="-15945"/>
            <a:ext cx="2237749" cy="620631"/>
          </a:xfrm>
          <a:custGeom>
            <a:avLst/>
            <a:gdLst>
              <a:gd name="connsiteX0" fmla="*/ 0 w 2940283"/>
              <a:gd name="connsiteY0" fmla="*/ 620631 h 620631"/>
              <a:gd name="connsiteX1" fmla="*/ 335780 w 2940283"/>
              <a:gd name="connsiteY1" fmla="*/ 0 h 620631"/>
              <a:gd name="connsiteX2" fmla="*/ 2940283 w 2940283"/>
              <a:gd name="connsiteY2" fmla="*/ 0 h 620631"/>
              <a:gd name="connsiteX3" fmla="*/ 2604503 w 2940283"/>
              <a:gd name="connsiteY3" fmla="*/ 620631 h 620631"/>
              <a:gd name="connsiteX4" fmla="*/ 0 w 2940283"/>
              <a:gd name="connsiteY4" fmla="*/ 620631 h 620631"/>
              <a:gd name="connsiteX0" fmla="*/ 235720 w 2604503"/>
              <a:gd name="connsiteY0" fmla="*/ 620631 h 620631"/>
              <a:gd name="connsiteX1" fmla="*/ 0 w 2604503"/>
              <a:gd name="connsiteY1" fmla="*/ 0 h 620631"/>
              <a:gd name="connsiteX2" fmla="*/ 2604503 w 2604503"/>
              <a:gd name="connsiteY2" fmla="*/ 0 h 620631"/>
              <a:gd name="connsiteX3" fmla="*/ 2268723 w 2604503"/>
              <a:gd name="connsiteY3" fmla="*/ 620631 h 620631"/>
              <a:gd name="connsiteX4" fmla="*/ 235720 w 2604503"/>
              <a:gd name="connsiteY4" fmla="*/ 620631 h 620631"/>
              <a:gd name="connsiteX0" fmla="*/ 0 w 2368783"/>
              <a:gd name="connsiteY0" fmla="*/ 620631 h 620631"/>
              <a:gd name="connsiteX1" fmla="*/ 2405 w 2368783"/>
              <a:gd name="connsiteY1" fmla="*/ 0 h 620631"/>
              <a:gd name="connsiteX2" fmla="*/ 2368783 w 2368783"/>
              <a:gd name="connsiteY2" fmla="*/ 0 h 620631"/>
              <a:gd name="connsiteX3" fmla="*/ 2033003 w 2368783"/>
              <a:gd name="connsiteY3" fmla="*/ 620631 h 620631"/>
              <a:gd name="connsiteX4" fmla="*/ 0 w 2368783"/>
              <a:gd name="connsiteY4" fmla="*/ 620631 h 620631"/>
              <a:gd name="connsiteX0" fmla="*/ 0 w 2423902"/>
              <a:gd name="connsiteY0" fmla="*/ 620631 h 620631"/>
              <a:gd name="connsiteX1" fmla="*/ 2405 w 2423902"/>
              <a:gd name="connsiteY1" fmla="*/ 0 h 620631"/>
              <a:gd name="connsiteX2" fmla="*/ 2423902 w 2423902"/>
              <a:gd name="connsiteY2" fmla="*/ 0 h 620631"/>
              <a:gd name="connsiteX3" fmla="*/ 2033003 w 2423902"/>
              <a:gd name="connsiteY3" fmla="*/ 620631 h 620631"/>
              <a:gd name="connsiteX4" fmla="*/ 0 w 2423902"/>
              <a:gd name="connsiteY4" fmla="*/ 620631 h 620631"/>
              <a:gd name="connsiteX0" fmla="*/ 0 w 2405530"/>
              <a:gd name="connsiteY0" fmla="*/ 620631 h 620631"/>
              <a:gd name="connsiteX1" fmla="*/ 2405 w 2405530"/>
              <a:gd name="connsiteY1" fmla="*/ 0 h 620631"/>
              <a:gd name="connsiteX2" fmla="*/ 2405530 w 2405530"/>
              <a:gd name="connsiteY2" fmla="*/ 0 h 620631"/>
              <a:gd name="connsiteX3" fmla="*/ 2033003 w 2405530"/>
              <a:gd name="connsiteY3" fmla="*/ 620631 h 620631"/>
              <a:gd name="connsiteX4" fmla="*/ 0 w 2405530"/>
              <a:gd name="connsiteY4" fmla="*/ 620631 h 620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5530" h="620631">
                <a:moveTo>
                  <a:pt x="0" y="620631"/>
                </a:moveTo>
                <a:cubicBezTo>
                  <a:pt x="802" y="413754"/>
                  <a:pt x="1603" y="206877"/>
                  <a:pt x="2405" y="0"/>
                </a:cubicBezTo>
                <a:lnTo>
                  <a:pt x="2405530" y="0"/>
                </a:lnTo>
                <a:lnTo>
                  <a:pt x="2033003" y="620631"/>
                </a:lnTo>
                <a:lnTo>
                  <a:pt x="0" y="6206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168F917F-EED3-4C7A-BD0A-F6A9233978FE}"/>
              </a:ext>
            </a:extLst>
          </p:cNvPr>
          <p:cNvSpPr/>
          <p:nvPr/>
        </p:nvSpPr>
        <p:spPr>
          <a:xfrm flipH="1">
            <a:off x="-9201" y="2738423"/>
            <a:ext cx="10594060" cy="1374331"/>
          </a:xfrm>
          <a:custGeom>
            <a:avLst/>
            <a:gdLst>
              <a:gd name="connsiteX0" fmla="*/ 0 w 11292631"/>
              <a:gd name="connsiteY0" fmla="*/ 1371630 h 1371630"/>
              <a:gd name="connsiteX1" fmla="*/ 742093 w 11292631"/>
              <a:gd name="connsiteY1" fmla="*/ 0 h 1371630"/>
              <a:gd name="connsiteX2" fmla="*/ 11292631 w 11292631"/>
              <a:gd name="connsiteY2" fmla="*/ 0 h 1371630"/>
              <a:gd name="connsiteX3" fmla="*/ 10550538 w 11292631"/>
              <a:gd name="connsiteY3" fmla="*/ 1371630 h 1371630"/>
              <a:gd name="connsiteX4" fmla="*/ 0 w 11292631"/>
              <a:gd name="connsiteY4" fmla="*/ 1371630 h 1371630"/>
              <a:gd name="connsiteX0" fmla="*/ 0 w 11292631"/>
              <a:gd name="connsiteY0" fmla="*/ 1371630 h 1381155"/>
              <a:gd name="connsiteX1" fmla="*/ 742093 w 11292631"/>
              <a:gd name="connsiteY1" fmla="*/ 0 h 1381155"/>
              <a:gd name="connsiteX2" fmla="*/ 11292631 w 11292631"/>
              <a:gd name="connsiteY2" fmla="*/ 0 h 1381155"/>
              <a:gd name="connsiteX3" fmla="*/ 10169538 w 11292631"/>
              <a:gd name="connsiteY3" fmla="*/ 1381155 h 1381155"/>
              <a:gd name="connsiteX4" fmla="*/ 0 w 11292631"/>
              <a:gd name="connsiteY4" fmla="*/ 1371630 h 1381155"/>
              <a:gd name="connsiteX0" fmla="*/ 0 w 10169538"/>
              <a:gd name="connsiteY0" fmla="*/ 1371630 h 1381155"/>
              <a:gd name="connsiteX1" fmla="*/ 742093 w 10169538"/>
              <a:gd name="connsiteY1" fmla="*/ 0 h 1381155"/>
              <a:gd name="connsiteX2" fmla="*/ 10168681 w 10169538"/>
              <a:gd name="connsiteY2" fmla="*/ 0 h 1381155"/>
              <a:gd name="connsiteX3" fmla="*/ 10169538 w 10169538"/>
              <a:gd name="connsiteY3" fmla="*/ 1381155 h 1381155"/>
              <a:gd name="connsiteX4" fmla="*/ 0 w 10169538"/>
              <a:gd name="connsiteY4" fmla="*/ 1371630 h 1381155"/>
              <a:gd name="connsiteX0" fmla="*/ 0 w 10162996"/>
              <a:gd name="connsiteY0" fmla="*/ 1371630 h 1381155"/>
              <a:gd name="connsiteX1" fmla="*/ 735551 w 10162996"/>
              <a:gd name="connsiteY1" fmla="*/ 0 h 1381155"/>
              <a:gd name="connsiteX2" fmla="*/ 10162139 w 10162996"/>
              <a:gd name="connsiteY2" fmla="*/ 0 h 1381155"/>
              <a:gd name="connsiteX3" fmla="*/ 10162996 w 10162996"/>
              <a:gd name="connsiteY3" fmla="*/ 1381155 h 1381155"/>
              <a:gd name="connsiteX4" fmla="*/ 0 w 10162996"/>
              <a:gd name="connsiteY4" fmla="*/ 1371630 h 1381155"/>
              <a:gd name="connsiteX0" fmla="*/ 0 w 10162996"/>
              <a:gd name="connsiteY0" fmla="*/ 1371630 h 1371630"/>
              <a:gd name="connsiteX1" fmla="*/ 735551 w 10162996"/>
              <a:gd name="connsiteY1" fmla="*/ 0 h 1371630"/>
              <a:gd name="connsiteX2" fmla="*/ 10162139 w 10162996"/>
              <a:gd name="connsiteY2" fmla="*/ 0 h 1371630"/>
              <a:gd name="connsiteX3" fmla="*/ 10162996 w 10162996"/>
              <a:gd name="connsiteY3" fmla="*/ 1353860 h 1371630"/>
              <a:gd name="connsiteX4" fmla="*/ 0 w 10162996"/>
              <a:gd name="connsiteY4" fmla="*/ 1371630 h 1371630"/>
              <a:gd name="connsiteX0" fmla="*/ 0 w 10162996"/>
              <a:gd name="connsiteY0" fmla="*/ 1371630 h 1371630"/>
              <a:gd name="connsiteX1" fmla="*/ 735551 w 10162996"/>
              <a:gd name="connsiteY1" fmla="*/ 0 h 1371630"/>
              <a:gd name="connsiteX2" fmla="*/ 10162139 w 10162996"/>
              <a:gd name="connsiteY2" fmla="*/ 0 h 1371630"/>
              <a:gd name="connsiteX3" fmla="*/ 10162996 w 10162996"/>
              <a:gd name="connsiteY3" fmla="*/ 1360684 h 1371630"/>
              <a:gd name="connsiteX4" fmla="*/ 0 w 10162996"/>
              <a:gd name="connsiteY4" fmla="*/ 1371630 h 1371630"/>
              <a:gd name="connsiteX0" fmla="*/ 0 w 10162996"/>
              <a:gd name="connsiteY0" fmla="*/ 1371630 h 1371630"/>
              <a:gd name="connsiteX1" fmla="*/ 735551 w 10162996"/>
              <a:gd name="connsiteY1" fmla="*/ 0 h 1371630"/>
              <a:gd name="connsiteX2" fmla="*/ 10162139 w 10162996"/>
              <a:gd name="connsiteY2" fmla="*/ 0 h 1371630"/>
              <a:gd name="connsiteX3" fmla="*/ 10162996 w 10162996"/>
              <a:gd name="connsiteY3" fmla="*/ 1367507 h 1371630"/>
              <a:gd name="connsiteX4" fmla="*/ 0 w 10162996"/>
              <a:gd name="connsiteY4" fmla="*/ 1371630 h 1371630"/>
              <a:gd name="connsiteX0" fmla="*/ 0 w 10162996"/>
              <a:gd name="connsiteY0" fmla="*/ 1371630 h 1381155"/>
              <a:gd name="connsiteX1" fmla="*/ 735551 w 10162996"/>
              <a:gd name="connsiteY1" fmla="*/ 0 h 1381155"/>
              <a:gd name="connsiteX2" fmla="*/ 10162139 w 10162996"/>
              <a:gd name="connsiteY2" fmla="*/ 0 h 1381155"/>
              <a:gd name="connsiteX3" fmla="*/ 10162996 w 10162996"/>
              <a:gd name="connsiteY3" fmla="*/ 1381155 h 1381155"/>
              <a:gd name="connsiteX4" fmla="*/ 0 w 10162996"/>
              <a:gd name="connsiteY4" fmla="*/ 1371630 h 1381155"/>
              <a:gd name="connsiteX0" fmla="*/ 0 w 10162148"/>
              <a:gd name="connsiteY0" fmla="*/ 1371630 h 1371630"/>
              <a:gd name="connsiteX1" fmla="*/ 735551 w 10162148"/>
              <a:gd name="connsiteY1" fmla="*/ 0 h 1371630"/>
              <a:gd name="connsiteX2" fmla="*/ 10162139 w 10162148"/>
              <a:gd name="connsiteY2" fmla="*/ 0 h 1371630"/>
              <a:gd name="connsiteX3" fmla="*/ 10156454 w 10162148"/>
              <a:gd name="connsiteY3" fmla="*/ 1367507 h 1371630"/>
              <a:gd name="connsiteX4" fmla="*/ 0 w 10162148"/>
              <a:gd name="connsiteY4" fmla="*/ 1371630 h 1371630"/>
              <a:gd name="connsiteX0" fmla="*/ 0 w 10162148"/>
              <a:gd name="connsiteY0" fmla="*/ 1371630 h 1374331"/>
              <a:gd name="connsiteX1" fmla="*/ 735551 w 10162148"/>
              <a:gd name="connsiteY1" fmla="*/ 0 h 1374331"/>
              <a:gd name="connsiteX2" fmla="*/ 10162139 w 10162148"/>
              <a:gd name="connsiteY2" fmla="*/ 0 h 1374331"/>
              <a:gd name="connsiteX3" fmla="*/ 10156454 w 10162148"/>
              <a:gd name="connsiteY3" fmla="*/ 1374331 h 1374331"/>
              <a:gd name="connsiteX4" fmla="*/ 0 w 10162148"/>
              <a:gd name="connsiteY4" fmla="*/ 1371630 h 1374331"/>
              <a:gd name="connsiteX0" fmla="*/ 0 w 10176081"/>
              <a:gd name="connsiteY0" fmla="*/ 1371630 h 1374331"/>
              <a:gd name="connsiteX1" fmla="*/ 735551 w 10176081"/>
              <a:gd name="connsiteY1" fmla="*/ 0 h 1374331"/>
              <a:gd name="connsiteX2" fmla="*/ 10162139 w 10176081"/>
              <a:gd name="connsiteY2" fmla="*/ 0 h 1374331"/>
              <a:gd name="connsiteX3" fmla="*/ 10176081 w 10176081"/>
              <a:gd name="connsiteY3" fmla="*/ 1374331 h 1374331"/>
              <a:gd name="connsiteX4" fmla="*/ 0 w 10176081"/>
              <a:gd name="connsiteY4" fmla="*/ 1371630 h 1374331"/>
              <a:gd name="connsiteX0" fmla="*/ 0 w 10162997"/>
              <a:gd name="connsiteY0" fmla="*/ 1371630 h 1374331"/>
              <a:gd name="connsiteX1" fmla="*/ 735551 w 10162997"/>
              <a:gd name="connsiteY1" fmla="*/ 0 h 1374331"/>
              <a:gd name="connsiteX2" fmla="*/ 10162139 w 10162997"/>
              <a:gd name="connsiteY2" fmla="*/ 0 h 1374331"/>
              <a:gd name="connsiteX3" fmla="*/ 10162997 w 10162997"/>
              <a:gd name="connsiteY3" fmla="*/ 1374331 h 1374331"/>
              <a:gd name="connsiteX4" fmla="*/ 0 w 10162997"/>
              <a:gd name="connsiteY4" fmla="*/ 1371630 h 1374331"/>
              <a:gd name="connsiteX0" fmla="*/ 0 w 10143371"/>
              <a:gd name="connsiteY0" fmla="*/ 1357982 h 1374331"/>
              <a:gd name="connsiteX1" fmla="*/ 715925 w 10143371"/>
              <a:gd name="connsiteY1" fmla="*/ 0 h 1374331"/>
              <a:gd name="connsiteX2" fmla="*/ 10142513 w 10143371"/>
              <a:gd name="connsiteY2" fmla="*/ 0 h 1374331"/>
              <a:gd name="connsiteX3" fmla="*/ 10143371 w 10143371"/>
              <a:gd name="connsiteY3" fmla="*/ 1374331 h 1374331"/>
              <a:gd name="connsiteX4" fmla="*/ 0 w 10143371"/>
              <a:gd name="connsiteY4" fmla="*/ 1357982 h 1374331"/>
              <a:gd name="connsiteX0" fmla="*/ 0 w 10156455"/>
              <a:gd name="connsiteY0" fmla="*/ 1364805 h 1374331"/>
              <a:gd name="connsiteX1" fmla="*/ 729009 w 10156455"/>
              <a:gd name="connsiteY1" fmla="*/ 0 h 1374331"/>
              <a:gd name="connsiteX2" fmla="*/ 10155597 w 10156455"/>
              <a:gd name="connsiteY2" fmla="*/ 0 h 1374331"/>
              <a:gd name="connsiteX3" fmla="*/ 10156455 w 10156455"/>
              <a:gd name="connsiteY3" fmla="*/ 1374331 h 1374331"/>
              <a:gd name="connsiteX4" fmla="*/ 0 w 10156455"/>
              <a:gd name="connsiteY4" fmla="*/ 1364805 h 137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56455" h="1374331">
                <a:moveTo>
                  <a:pt x="0" y="1364805"/>
                </a:moveTo>
                <a:lnTo>
                  <a:pt x="729009" y="0"/>
                </a:lnTo>
                <a:lnTo>
                  <a:pt x="10155597" y="0"/>
                </a:lnTo>
                <a:cubicBezTo>
                  <a:pt x="10155883" y="460385"/>
                  <a:pt x="10156169" y="913946"/>
                  <a:pt x="10156455" y="1374331"/>
                </a:cubicBezTo>
                <a:lnTo>
                  <a:pt x="0" y="1364805"/>
                </a:lnTo>
                <a:close/>
              </a:path>
            </a:pathLst>
          </a:custGeom>
          <a:solidFill>
            <a:srgbClr val="0C6A7F">
              <a:alpha val="85098"/>
            </a:srgbClr>
          </a:solidFill>
          <a:ln>
            <a:noFill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DFC08464-CC08-4563-8B03-9CC8BAE1145B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280160" y="3093010"/>
            <a:ext cx="8186057" cy="671979"/>
          </a:xfrm>
        </p:spPr>
        <p:txBody>
          <a:bodyPr>
            <a:noAutofit/>
          </a:bodyPr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Proxima Nova" panose="02000506030000020004" pitchFamily="50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997041E2-8395-47CA-BDF7-23C08EF20A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1" y="6426201"/>
            <a:ext cx="7859340" cy="219075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buNone/>
              <a:defRPr lang="en-US" sz="700" b="0" kern="1200" baseline="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0" algn="l" defTabSz="457200" rtl="0" eaLnBrk="1" latinLnBrk="0" hangingPunct="1">
              <a:defRPr lang="en-US" sz="700" b="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0" algn="l" defTabSz="457200" rtl="0" eaLnBrk="1" latinLnBrk="0" hangingPunct="1">
              <a:defRPr lang="en-US" sz="700" b="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3pPr>
            <a:lvl4pPr marL="0" algn="l" defTabSz="457200" rtl="0" eaLnBrk="1" latinLnBrk="0" hangingPunct="1">
              <a:defRPr lang="en-US" sz="700" b="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4pPr>
            <a:lvl5pPr marL="0" algn="l" defTabSz="457200" rtl="0" eaLnBrk="1" latinLnBrk="0" hangingPunct="1">
              <a:defRPr lang="en-US" sz="700" b="0" kern="1200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281F6B4-61BE-8698-59B5-60CD89EC3B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896" y="179312"/>
            <a:ext cx="1445428" cy="24753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C63397D-8B7C-FB18-5474-600E0368CDEC}"/>
              </a:ext>
            </a:extLst>
          </p:cNvPr>
          <p:cNvGrpSpPr/>
          <p:nvPr/>
        </p:nvGrpSpPr>
        <p:grpSpPr>
          <a:xfrm>
            <a:off x="-104775" y="4175862"/>
            <a:ext cx="12432176" cy="116763"/>
            <a:chOff x="-104775" y="3588457"/>
            <a:chExt cx="12432176" cy="116763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89FFADB-1375-6CE3-4C69-60CF0BB0AE39}"/>
                </a:ext>
              </a:extLst>
            </p:cNvPr>
            <p:cNvGrpSpPr/>
            <p:nvPr userDrawn="1"/>
          </p:nvGrpSpPr>
          <p:grpSpPr>
            <a:xfrm flipV="1">
              <a:off x="10089651" y="3588457"/>
              <a:ext cx="2237750" cy="116763"/>
              <a:chOff x="2666165" y="4636980"/>
              <a:chExt cx="2432351" cy="84918"/>
            </a:xfrm>
            <a:solidFill>
              <a:schemeClr val="accent1"/>
            </a:solidFill>
          </p:grpSpPr>
          <p:sp>
            <p:nvSpPr>
              <p:cNvPr id="21" name="Parallelogram 20">
                <a:extLst>
                  <a:ext uri="{FF2B5EF4-FFF2-40B4-BE49-F238E27FC236}">
                    <a16:creationId xmlns:a16="http://schemas.microsoft.com/office/drawing/2014/main" id="{173C3E4E-2E43-7FBB-B222-394D8578D6A1}"/>
                  </a:ext>
                </a:extLst>
              </p:cNvPr>
              <p:cNvSpPr/>
              <p:nvPr userDrawn="1"/>
            </p:nvSpPr>
            <p:spPr>
              <a:xfrm>
                <a:off x="3153845" y="4636980"/>
                <a:ext cx="1944671" cy="84918"/>
              </a:xfrm>
              <a:prstGeom prst="parallelogram">
                <a:avLst>
                  <a:gd name="adj" fmla="val 54103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Parallelogram 25">
                <a:extLst>
                  <a:ext uri="{FF2B5EF4-FFF2-40B4-BE49-F238E27FC236}">
                    <a16:creationId xmlns:a16="http://schemas.microsoft.com/office/drawing/2014/main" id="{2C86DC80-488E-FEA5-69DD-0912E205FCA9}"/>
                  </a:ext>
                </a:extLst>
              </p:cNvPr>
              <p:cNvSpPr/>
              <p:nvPr userDrawn="1"/>
            </p:nvSpPr>
            <p:spPr>
              <a:xfrm>
                <a:off x="2666165" y="4636980"/>
                <a:ext cx="1944671" cy="84918"/>
              </a:xfrm>
              <a:prstGeom prst="parallelogram">
                <a:avLst>
                  <a:gd name="adj" fmla="val 54103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7450AC7-73CC-4BEE-0CD2-2DA0E1AA7E50}"/>
                </a:ext>
              </a:extLst>
            </p:cNvPr>
            <p:cNvGrpSpPr/>
            <p:nvPr userDrawn="1"/>
          </p:nvGrpSpPr>
          <p:grpSpPr>
            <a:xfrm flipV="1">
              <a:off x="-104775" y="3588457"/>
              <a:ext cx="10156326" cy="116763"/>
              <a:chOff x="2666165" y="4636980"/>
              <a:chExt cx="2432351" cy="84918"/>
            </a:xfrm>
            <a:solidFill>
              <a:schemeClr val="tx2"/>
            </a:solidFill>
          </p:grpSpPr>
          <p:sp>
            <p:nvSpPr>
              <p:cNvPr id="29" name="Parallelogram 28">
                <a:extLst>
                  <a:ext uri="{FF2B5EF4-FFF2-40B4-BE49-F238E27FC236}">
                    <a16:creationId xmlns:a16="http://schemas.microsoft.com/office/drawing/2014/main" id="{363B2BD1-D7AA-99C0-E412-A123B96C022C}"/>
                  </a:ext>
                </a:extLst>
              </p:cNvPr>
              <p:cNvSpPr/>
              <p:nvPr userDrawn="1"/>
            </p:nvSpPr>
            <p:spPr>
              <a:xfrm>
                <a:off x="3153845" y="4636980"/>
                <a:ext cx="1944671" cy="84918"/>
              </a:xfrm>
              <a:prstGeom prst="parallelogram">
                <a:avLst>
                  <a:gd name="adj" fmla="val 54103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Parallelogram 29">
                <a:extLst>
                  <a:ext uri="{FF2B5EF4-FFF2-40B4-BE49-F238E27FC236}">
                    <a16:creationId xmlns:a16="http://schemas.microsoft.com/office/drawing/2014/main" id="{04193CFE-5DBA-5234-BBDB-B8A5452D1AA9}"/>
                  </a:ext>
                </a:extLst>
              </p:cNvPr>
              <p:cNvSpPr/>
              <p:nvPr userDrawn="1"/>
            </p:nvSpPr>
            <p:spPr>
              <a:xfrm>
                <a:off x="2666165" y="4636980"/>
                <a:ext cx="1944671" cy="84918"/>
              </a:xfrm>
              <a:prstGeom prst="parallelogram">
                <a:avLst>
                  <a:gd name="adj" fmla="val 54103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19702084"/>
      </p:ext>
    </p:extLst>
  </p:cSld>
  <p:clrMapOvr>
    <a:masterClrMapping/>
  </p:clrMapOvr>
  <p:transition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146F4-CCAD-2BA8-5CCD-482CC563E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622945"/>
      </p:ext>
    </p:extLst>
  </p:cSld>
  <p:clrMapOvr>
    <a:masterClrMapping/>
  </p:clrMapOvr>
  <p:transition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0D45B-4171-DD50-0325-1C63B13B51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E0452A-BFB9-DE28-002B-FD719B111B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A860D3-5C93-62E2-A1E0-F899EFBD8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66243-DA77-4C9E-9622-EBF89111C39B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496840-D282-7000-2047-D72A8E13B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333E4-1F04-B079-9B3D-7447C56F0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E316-C52A-4F22-A986-BD89BA30F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874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F03A-2F04-DD20-4538-E37F0C36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56787-32A8-5A92-3B29-F35D849B8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28136-EF40-F3E7-7768-D14236A1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66243-DA77-4C9E-9622-EBF89111C39B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5198D-A74C-B806-5478-0574EFD44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B6C68-ED02-C2E8-0E2F-4AC20A777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E316-C52A-4F22-A986-BD89BA30F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021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5362D-DF87-B92F-8655-C4A0AE908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63EB8-16D8-81E7-E780-FA7B6C613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30557-47A3-958D-5FAE-75F8E1063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66243-DA77-4C9E-9622-EBF89111C39B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F85E3-F5B3-7BE4-F569-8411D59CF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8220C-B7D9-DAA0-1DAD-EDFA52E8B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E316-C52A-4F22-A986-BD89BA30F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416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1F1C1-090F-D2D6-C699-19A279886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EE1F7-605E-E774-F44B-8C9196AAB8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430D9C-527D-3D1A-5D05-1137906D80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A67A8A-5795-2F32-3D12-A44922076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66243-DA77-4C9E-9622-EBF89111C39B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94500C-A963-137A-E186-E68F84824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47CEE1-8AFB-A330-4EB3-9391C0BA3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E316-C52A-4F22-A986-BD89BA30F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395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02CAB-AC3E-0716-43CE-BE38113E4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BCB0A7-787E-C978-60F8-8EB4A3384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77FE74-4C17-28D0-1CF9-237257554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7732A3-7DA2-16FE-9FBD-F01189821D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590BDF-DCC3-3609-630E-D99B180514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DAC1B5-7565-7301-5448-DDA829356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66243-DA77-4C9E-9622-EBF89111C39B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4A091B-67D4-EDE0-E514-1A3F1FBA1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672E92-A546-ECAB-ED5A-C0F7D3A20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E316-C52A-4F22-A986-BD89BA30F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502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DE2F5-B9B2-25F9-26FE-72A192833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521F6C-1F86-63D6-EE09-3F7BC81DA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66243-DA77-4C9E-9622-EBF89111C39B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8B747B-A73F-1061-1580-849A27D34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6E47D4-C6D2-7AA0-D282-C5793A15B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E316-C52A-4F22-A986-BD89BA30F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7652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E45FCB-9D38-9F92-A907-AAB1BF546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66243-DA77-4C9E-9622-EBF89111C39B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4776A6-43FB-8346-AD27-5B59F65AE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C157F7-0113-8EA4-F158-59D11D5D9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E316-C52A-4F22-A986-BD89BA30F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436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43375-797A-8605-0039-965796C65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A0E35-5D5D-D4DC-3B89-04787A564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DF820E-1D2C-7825-F3DD-D778BDB36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3B5D4-DD4C-4260-2D47-EEF05A360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66243-DA77-4C9E-9622-EBF89111C39B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23A683-AC89-3165-AF43-E0B59EC78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DA1B8-7CF2-6BA1-C25C-5728C577E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E316-C52A-4F22-A986-BD89BA30F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625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D3DC9-B396-558E-DAC2-616614032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1A82D8-94A3-AE22-9D84-443BA2EAF0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5955E-D2AC-9FF6-5742-AF1E04470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DD53FD-BB2A-DAD8-DB1D-47BF39428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66243-DA77-4C9E-9622-EBF89111C39B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B9814-B235-4868-AE21-A5716582A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613C8B-056F-8747-756E-A98C67B5A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E316-C52A-4F22-A986-BD89BA30F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06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&amp; Body - L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09600" y="1315190"/>
            <a:ext cx="10972800" cy="4810974"/>
          </a:xfrm>
        </p:spPr>
        <p:txBody>
          <a:bodyPr>
            <a:noAutofit/>
          </a:bodyPr>
          <a:lstStyle>
            <a:lvl1pPr>
              <a:defRPr baseline="0"/>
            </a:lvl1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09601" y="6426201"/>
            <a:ext cx="7859340" cy="219075"/>
          </a:xfr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buNone/>
              <a:defRPr lang="en-US" sz="700" b="0" kern="1200" baseline="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0" algn="l" defTabSz="457200" rtl="0" eaLnBrk="1" latinLnBrk="0" hangingPunct="1">
              <a:defRPr lang="en-US" sz="700" b="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0" algn="l" defTabSz="457200" rtl="0" eaLnBrk="1" latinLnBrk="0" hangingPunct="1">
              <a:defRPr lang="en-US" sz="700" b="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3pPr>
            <a:lvl4pPr marL="0" algn="l" defTabSz="457200" rtl="0" eaLnBrk="1" latinLnBrk="0" hangingPunct="1">
              <a:defRPr lang="en-US" sz="700" b="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4pPr>
            <a:lvl5pPr marL="0" algn="l" defTabSz="457200" rtl="0" eaLnBrk="1" latinLnBrk="0" hangingPunct="1">
              <a:defRPr lang="en-US" sz="700" b="0" kern="1200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0384013"/>
      </p:ext>
    </p:extLst>
  </p:cSld>
  <p:clrMapOvr>
    <a:masterClrMapping/>
  </p:clrMapOvr>
  <p:transition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F2E76-146C-E922-F262-DA1C98DB1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8FEE93-4E1C-0FAE-EE1E-3FDA767F9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3FC63-9DAA-A9D8-56CB-5ABF34405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66243-DA77-4C9E-9622-EBF89111C39B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4BAFE-8975-38C0-FFB5-BDBB379CD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BF2E2-8297-3EBD-33A7-4C04ECB44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E316-C52A-4F22-A986-BD89BA30F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264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376C37-8040-7705-5083-1E32A2FCB7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500CE3-9209-1FC7-E6DA-484E415CD3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DA9B1-FE71-C14B-3FC7-0F52F4846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66243-DA77-4C9E-9622-EBF89111C39B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F0FD2-F76E-2B44-8B2B-4ECE94A6A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E3444-A40D-E868-EFD0-CCCB2694B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FE316-C52A-4F22-A986-BD89BA30F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20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line &amp; Body - L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09601" y="6426201"/>
            <a:ext cx="7859340" cy="219075"/>
          </a:xfr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buNone/>
              <a:defRPr lang="en-US" sz="700" b="0" kern="1200" baseline="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0" algn="l" defTabSz="457200" rtl="0" eaLnBrk="1" latinLnBrk="0" hangingPunct="1">
              <a:defRPr lang="en-US" sz="700" b="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0" algn="l" defTabSz="457200" rtl="0" eaLnBrk="1" latinLnBrk="0" hangingPunct="1">
              <a:defRPr lang="en-US" sz="700" b="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3pPr>
            <a:lvl4pPr marL="0" algn="l" defTabSz="457200" rtl="0" eaLnBrk="1" latinLnBrk="0" hangingPunct="1">
              <a:defRPr lang="en-US" sz="700" b="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4pPr>
            <a:lvl5pPr marL="0" algn="l" defTabSz="457200" rtl="0" eaLnBrk="1" latinLnBrk="0" hangingPunct="1">
              <a:defRPr lang="en-US" sz="700" b="0" kern="1200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8891956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7923772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&amp; Body - Heav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539CF2-F50D-3B57-79DA-3426DE69D2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301750"/>
            <a:ext cx="10972800" cy="4813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09601" y="6426201"/>
            <a:ext cx="7859340" cy="219075"/>
          </a:xfr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buNone/>
              <a:defRPr lang="en-US" sz="700" b="0" kern="1200" baseline="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0" algn="l" defTabSz="457200" rtl="0" eaLnBrk="1" latinLnBrk="0" hangingPunct="1">
              <a:defRPr lang="en-US" sz="700" b="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0" algn="l" defTabSz="457200" rtl="0" eaLnBrk="1" latinLnBrk="0" hangingPunct="1">
              <a:defRPr lang="en-US" sz="700" b="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3pPr>
            <a:lvl4pPr marL="0" algn="l" defTabSz="457200" rtl="0" eaLnBrk="1" latinLnBrk="0" hangingPunct="1">
              <a:defRPr lang="en-US" sz="700" b="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4pPr>
            <a:lvl5pPr marL="0" algn="l" defTabSz="457200" rtl="0" eaLnBrk="1" latinLnBrk="0" hangingPunct="1">
              <a:defRPr lang="en-US" sz="700" b="0" kern="1200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6165862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Universal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9A0F0E-4C4C-EC53-2433-F569527F6CA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" y="1755775"/>
            <a:ext cx="10972800" cy="43703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BF07D4C-468D-D01D-C7D2-4F583556092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1" y="1108987"/>
            <a:ext cx="10972800" cy="44068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US" b="0" dirty="0">
                <a:solidFill>
                  <a:srgbClr val="F47721"/>
                </a:solidFill>
                <a:latin typeface="Proxima Nova Light" panose="02000506030000020004" pitchFamily="50" charset="0"/>
              </a:defRPr>
            </a:lvl1pPr>
          </a:lstStyle>
          <a:p>
            <a:pPr marL="168275" lvl="0" indent="-168275"/>
            <a:r>
              <a:rPr lang="en-US" b="1">
                <a:solidFill>
                  <a:srgbClr val="F47721"/>
                </a:solidFill>
              </a:rPr>
              <a:t>Click to edit Master subtitle style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46BD32EE-432A-27F4-A171-913EBAE59A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1" y="6426201"/>
            <a:ext cx="7859340" cy="219075"/>
          </a:xfr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buNone/>
              <a:defRPr lang="en-US" sz="700" b="0" kern="1200" baseline="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0" algn="l" defTabSz="457200" rtl="0" eaLnBrk="1" latinLnBrk="0" hangingPunct="1">
              <a:defRPr lang="en-US" sz="700" b="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0" algn="l" defTabSz="457200" rtl="0" eaLnBrk="1" latinLnBrk="0" hangingPunct="1">
              <a:defRPr lang="en-US" sz="700" b="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3pPr>
            <a:lvl4pPr marL="0" algn="l" defTabSz="457200" rtl="0" eaLnBrk="1" latinLnBrk="0" hangingPunct="1">
              <a:defRPr lang="en-US" sz="700" b="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4pPr>
            <a:lvl5pPr marL="0" algn="l" defTabSz="457200" rtl="0" eaLnBrk="1" latinLnBrk="0" hangingPunct="1">
              <a:defRPr lang="en-US" sz="700" b="0" kern="1200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711148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w/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E46EB34-BBB5-4B2D-ADC4-9CCEA2AA2348}"/>
              </a:ext>
            </a:extLst>
          </p:cNvPr>
          <p:cNvCxnSpPr/>
          <p:nvPr/>
        </p:nvCxnSpPr>
        <p:spPr>
          <a:xfrm>
            <a:off x="6096000" y="1316038"/>
            <a:ext cx="0" cy="4810125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09601" y="1314451"/>
            <a:ext cx="5397500" cy="48164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4pPr>
              <a:defRPr sz="1400"/>
            </a:lvl4pPr>
            <a:lvl5pPr>
              <a:defRPr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0301" y="1314451"/>
            <a:ext cx="5399617" cy="4816475"/>
          </a:xfrm>
        </p:spPr>
        <p:txBody>
          <a:bodyPr/>
          <a:lstStyle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1000315" cy="827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09601" y="6426201"/>
            <a:ext cx="7859340" cy="219075"/>
          </a:xfrm>
        </p:spPr>
        <p:txBody>
          <a:bodyPr anchor="b">
            <a:noAutofit/>
          </a:bodyPr>
          <a:lstStyle>
            <a:lvl1pPr marL="0" indent="0" algn="l" defTabSz="457200" rtl="0" eaLnBrk="1" latinLnBrk="0" hangingPunct="1">
              <a:buNone/>
              <a:defRPr lang="en-US" sz="700" b="0" kern="1200" baseline="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0" algn="l" defTabSz="457200" rtl="0" eaLnBrk="1" latinLnBrk="0" hangingPunct="1">
              <a:defRPr lang="en-US" sz="700" b="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0" algn="l" defTabSz="457200" rtl="0" eaLnBrk="1" latinLnBrk="0" hangingPunct="1">
              <a:defRPr lang="en-US" sz="700" b="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3pPr>
            <a:lvl4pPr marL="0" algn="l" defTabSz="457200" rtl="0" eaLnBrk="1" latinLnBrk="0" hangingPunct="1">
              <a:defRPr lang="en-US" sz="700" b="0" kern="12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4pPr>
            <a:lvl5pPr marL="0" algn="l" defTabSz="457200" rtl="0" eaLnBrk="1" latinLnBrk="0" hangingPunct="1">
              <a:defRPr lang="en-US" sz="700" b="0" kern="1200" dirty="0">
                <a:solidFill>
                  <a:schemeClr val="bg1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3648145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C595EF8-7100-415A-BE0B-05BB691D634F}"/>
              </a:ext>
            </a:extLst>
          </p:cNvPr>
          <p:cNvCxnSpPr/>
          <p:nvPr/>
        </p:nvCxnSpPr>
        <p:spPr>
          <a:xfrm>
            <a:off x="11485563" y="6294438"/>
            <a:ext cx="0" cy="439737"/>
          </a:xfrm>
          <a:prstGeom prst="line">
            <a:avLst/>
          </a:prstGeom>
          <a:ln w="952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E6783920-3DDE-4F2D-BEE6-AD99A03EDD0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EDB0BB86-3C99-4031-82D8-07B6C15B77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314450"/>
            <a:ext cx="10972800" cy="481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First level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9B3C90-6C21-4C77-A0D0-06124F9C4EFB}"/>
              </a:ext>
            </a:extLst>
          </p:cNvPr>
          <p:cNvSpPr txBox="1"/>
          <p:nvPr/>
        </p:nvSpPr>
        <p:spPr>
          <a:xfrm>
            <a:off x="11563350" y="6424613"/>
            <a:ext cx="628650" cy="25558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488EF500-E607-4EE6-84D4-87DE2396D84B}" type="slidenum">
              <a:rPr lang="en-US" altLang="en-US" sz="1000" b="1" smtClean="0">
                <a:solidFill>
                  <a:srgbClr val="9EA0A1"/>
                </a:solidFill>
                <a:cs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altLang="en-US" sz="1000" b="1">
              <a:solidFill>
                <a:srgbClr val="9EA0A1"/>
              </a:solidFill>
              <a:cs typeface="Arial" panose="020B06040202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42659B9-63CA-4ABE-9011-E8F6A91D200E}"/>
              </a:ext>
            </a:extLst>
          </p:cNvPr>
          <p:cNvCxnSpPr/>
          <p:nvPr/>
        </p:nvCxnSpPr>
        <p:spPr>
          <a:xfrm>
            <a:off x="11485563" y="6294438"/>
            <a:ext cx="0" cy="439737"/>
          </a:xfrm>
          <a:prstGeom prst="line">
            <a:avLst/>
          </a:prstGeom>
          <a:ln w="952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03CD478-0984-BCAB-9AC1-970669943FB9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299" y="6457727"/>
            <a:ext cx="1041946" cy="17843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37217FA-6A65-BF13-8158-C223F282468D}"/>
              </a:ext>
            </a:extLst>
          </p:cNvPr>
          <p:cNvGrpSpPr/>
          <p:nvPr/>
        </p:nvGrpSpPr>
        <p:grpSpPr>
          <a:xfrm>
            <a:off x="-116275" y="-6208"/>
            <a:ext cx="12393937" cy="84918"/>
            <a:chOff x="-116275" y="-6208"/>
            <a:chExt cx="12393937" cy="84918"/>
          </a:xfrm>
        </p:grpSpPr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20FF097C-9D85-430D-88C1-80C42E345C8F}"/>
                </a:ext>
              </a:extLst>
            </p:cNvPr>
            <p:cNvSpPr/>
            <p:nvPr userDrawn="1"/>
          </p:nvSpPr>
          <p:spPr>
            <a:xfrm flipH="1">
              <a:off x="-116275" y="-6208"/>
              <a:ext cx="9973108" cy="84918"/>
            </a:xfrm>
            <a:prstGeom prst="parallelogram">
              <a:avLst>
                <a:gd name="adj" fmla="val 54103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8BF94C96-6995-4FC7-8FAE-412C61181024}"/>
                </a:ext>
              </a:extLst>
            </p:cNvPr>
            <p:cNvSpPr/>
            <p:nvPr userDrawn="1"/>
          </p:nvSpPr>
          <p:spPr>
            <a:xfrm flipH="1">
              <a:off x="10332991" y="-6208"/>
              <a:ext cx="1944671" cy="84918"/>
            </a:xfrm>
            <a:prstGeom prst="parallelogram">
              <a:avLst>
                <a:gd name="adj" fmla="val 54103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FC49C6CF-5F61-D6B6-7E55-8F9D4D6E2253}"/>
                </a:ext>
              </a:extLst>
            </p:cNvPr>
            <p:cNvSpPr/>
            <p:nvPr userDrawn="1"/>
          </p:nvSpPr>
          <p:spPr>
            <a:xfrm flipH="1">
              <a:off x="9886950" y="-6208"/>
              <a:ext cx="415924" cy="84918"/>
            </a:xfrm>
            <a:prstGeom prst="parallelogram">
              <a:avLst>
                <a:gd name="adj" fmla="val 54103"/>
              </a:avLst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9C81B0B-7461-C45F-65F6-DB1213DAF914}"/>
              </a:ext>
            </a:extLst>
          </p:cNvPr>
          <p:cNvSpPr txBox="1"/>
          <p:nvPr userDrawn="1"/>
        </p:nvSpPr>
        <p:spPr>
          <a:xfrm>
            <a:off x="7354388" y="6416140"/>
            <a:ext cx="29786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latin typeface="Proxima Nova" panose="02000506030000020004" pitchFamily="50" charset="0"/>
              </a:rPr>
              <a:t>© 2023 T2 Biosystems.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21861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</p:sldLayoutIdLst>
  <p:transition advClick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lang="en-US" sz="3200" b="1" kern="1200">
          <a:solidFill>
            <a:schemeClr val="accent2"/>
          </a:solidFill>
          <a:latin typeface="Proxima Nova" panose="02000506030000020004" pitchFamily="50" charset="0"/>
          <a:ea typeface="+mj-ea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168275" indent="-168275" algn="l" defTabSz="457200" rtl="0" eaLnBrk="1" fontAlgn="base" hangingPunct="1">
        <a:lnSpc>
          <a:spcPct val="120000"/>
        </a:lnSpc>
        <a:spcBef>
          <a:spcPts val="6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lang="en-US" sz="2000" kern="1200">
          <a:solidFill>
            <a:srgbClr val="63666A"/>
          </a:solidFill>
          <a:latin typeface="Arial"/>
          <a:ea typeface="+mn-ea"/>
          <a:cs typeface="Arial"/>
        </a:defRPr>
      </a:lvl1pPr>
      <a:lvl2pPr marL="344488" indent="-171450" algn="l" defTabSz="457200" rtl="0" eaLnBrk="1" fontAlgn="base" hangingPunct="1">
        <a:lnSpc>
          <a:spcPct val="120000"/>
        </a:lnSpc>
        <a:spcBef>
          <a:spcPts val="600"/>
        </a:spcBef>
        <a:spcAft>
          <a:spcPct val="0"/>
        </a:spcAft>
        <a:buClr>
          <a:srgbClr val="F47721"/>
        </a:buClr>
        <a:buFont typeface="Arial" panose="020B0604020202020204" pitchFamily="34" charset="0"/>
        <a:buChar char="-"/>
        <a:defRPr lang="en-US" kern="1200">
          <a:solidFill>
            <a:srgbClr val="595959"/>
          </a:solidFill>
          <a:latin typeface="Arial"/>
          <a:ea typeface="+mn-ea"/>
          <a:cs typeface="Arial"/>
        </a:defRPr>
      </a:lvl2pPr>
      <a:lvl3pPr marL="511175" indent="-171450" algn="l" defTabSz="457200" rtl="0" eaLnBrk="1" fontAlgn="base" hangingPunct="1">
        <a:lnSpc>
          <a:spcPct val="120000"/>
        </a:lnSpc>
        <a:spcBef>
          <a:spcPts val="600"/>
        </a:spcBef>
        <a:spcAft>
          <a:spcPct val="0"/>
        </a:spcAft>
        <a:buClr>
          <a:srgbClr val="F47721"/>
        </a:buClr>
        <a:buFont typeface="Arial" panose="020B0604020202020204" pitchFamily="34" charset="0"/>
        <a:buChar char="•"/>
        <a:defRPr lang="en-US" sz="1600" kern="1200">
          <a:solidFill>
            <a:srgbClr val="595959"/>
          </a:solidFill>
          <a:latin typeface="Arial"/>
          <a:ea typeface="+mn-ea"/>
          <a:cs typeface="Arial"/>
        </a:defRPr>
      </a:lvl3pPr>
      <a:lvl4pPr marL="687388" indent="-169863" algn="l" defTabSz="457200" rtl="0" eaLnBrk="1" fontAlgn="base" hangingPunct="1">
        <a:lnSpc>
          <a:spcPct val="120000"/>
        </a:lnSpc>
        <a:spcBef>
          <a:spcPts val="600"/>
        </a:spcBef>
        <a:spcAft>
          <a:spcPct val="0"/>
        </a:spcAft>
        <a:buClr>
          <a:srgbClr val="F47721"/>
        </a:buClr>
        <a:buSzPct val="100000"/>
        <a:buFont typeface="Arial" panose="020B0604020202020204" pitchFamily="34" charset="0"/>
        <a:buChar char="·"/>
        <a:defRPr lang="en-US" sz="1600" kern="1200">
          <a:solidFill>
            <a:srgbClr val="595959"/>
          </a:solidFill>
          <a:latin typeface="Arial"/>
          <a:ea typeface="+mn-ea"/>
          <a:cs typeface="Arial"/>
        </a:defRPr>
      </a:lvl4pPr>
      <a:lvl5pPr marL="914400" indent="-171450" algn="l" defTabSz="457200" rtl="0" eaLnBrk="1" fontAlgn="base" hangingPunct="1">
        <a:lnSpc>
          <a:spcPct val="120000"/>
        </a:lnSpc>
        <a:spcBef>
          <a:spcPts val="6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lang="en-US" sz="1400" kern="1200">
          <a:solidFill>
            <a:srgbClr val="595959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D57C30-96C7-76E5-93EC-3FF12271B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A33A55-FC02-E7C6-975C-C282F4249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D9617-EA1A-9766-3C79-7CDC23D2B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66243-DA77-4C9E-9622-EBF89111C39B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BB7BE-05C8-7FFE-8537-504C3C8625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CF993-BDB1-EB25-8321-FB6F6287F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FE316-C52A-4F22-A986-BD89BA30F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83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45D193C-7C07-BD03-6DB3-925B2E15B790}"/>
              </a:ext>
            </a:extLst>
          </p:cNvPr>
          <p:cNvSpPr/>
          <p:nvPr/>
        </p:nvSpPr>
        <p:spPr bwMode="auto">
          <a:xfrm>
            <a:off x="5346963" y="1755775"/>
            <a:ext cx="2011362" cy="4283074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Ctr="1"/>
          <a:lstStyle/>
          <a:p>
            <a:pPr marL="176160" marR="0" lvl="0" indent="-17457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57E2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0" i="1" u="none" strike="noStrike" kern="1200" cap="none" spc="0" normalizeH="0" baseline="0" noProof="0">
              <a:ln>
                <a:noFill/>
              </a:ln>
              <a:solidFill>
                <a:srgbClr val="545861"/>
              </a:solidFill>
              <a:effectLst/>
              <a:uLnTx/>
              <a:uFillTx/>
              <a:latin typeface="Proxima Nova Light" panose="02000506030000020004" pitchFamily="50" charset="0"/>
              <a:ea typeface="+mn-ea"/>
              <a:cs typeface="+mn-cs"/>
            </a:endParaRPr>
          </a:p>
          <a:p>
            <a:pPr marL="1588" marR="0" lvl="0" indent="0" algn="ctr" defTabSz="914400" rtl="0" eaLnBrk="1" fontAlgn="auto" latinLnBrk="0" hangingPunct="1">
              <a:lnSpc>
                <a:spcPct val="100000"/>
              </a:lnSpc>
              <a:spcBef>
                <a:spcPts val="2999"/>
              </a:spcBef>
              <a:spcAft>
                <a:spcPts val="0"/>
              </a:spcAft>
              <a:buClr>
                <a:srgbClr val="F57E20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Se9.4%</a:t>
            </a:r>
            <a:r>
              <a:rPr kumimoji="0" lang="en-US" sz="14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3E1BC9-228D-376E-5765-5E17B70F9620}"/>
              </a:ext>
            </a:extLst>
          </p:cNvPr>
          <p:cNvSpPr/>
          <p:nvPr/>
        </p:nvSpPr>
        <p:spPr bwMode="auto">
          <a:xfrm>
            <a:off x="5390293" y="5057076"/>
            <a:ext cx="1937329" cy="94893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marL="0" marR="0" lvl="0" indent="0" algn="ctr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94E4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FDA-Cleared</a:t>
            </a:r>
          </a:p>
          <a:p>
            <a:pPr marL="0" marR="0" lvl="0" indent="0" algn="ctr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94E4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CE-marked</a:t>
            </a:r>
          </a:p>
          <a:p>
            <a:pPr marL="0" marR="0" lvl="0" indent="0" algn="ctr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94E4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1-3 CFU/mL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494E4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LoD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94E4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141BA8-4C7B-8B1F-220D-A4379DBD4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chemeClr val="accent2"/>
                </a:solidFill>
              </a:rPr>
              <a:t>T2Biosystems – T2MR Based Pathogen Identification  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F0FFD-4B97-99E0-A24C-549235FD7E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119063" indent="-119063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/>
              <a:t>T2Candida and T2Bacteria Instructions for Use, refer to Performance Characteristics: Interfering Substances​</a:t>
            </a:r>
          </a:p>
          <a:p>
            <a:pPr marL="119063" indent="-119063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/>
              <a:t>Mylonakis, E., Clancy, C.J., </a:t>
            </a:r>
            <a:r>
              <a:rPr lang="en-US" err="1"/>
              <a:t>Ostrosky-Zeichner</a:t>
            </a:r>
            <a:r>
              <a:rPr lang="en-US"/>
              <a:t>, L., et al. (2015). Clinical Infectious Diseases </a:t>
            </a:r>
          </a:p>
          <a:p>
            <a:pPr marL="119063" indent="-119063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/>
              <a:t>Nguyen H, et al. Performance of the T2Bacteria Panel for Diagnosing Bloodstream Infections: A Diagnostic Accuracy Study.  Ann Intern Med. 2019.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7EC41-A633-1A8B-7C31-506FE5561C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000">
                <a:solidFill>
                  <a:schemeClr val="accent4"/>
                </a:solidFill>
              </a:rPr>
              <a:t>The Only FDA-Cleared Direct-From-Blood Sepsis Tests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CC8928-9D05-2B31-3D0D-1D7ECE5D4730}"/>
              </a:ext>
            </a:extLst>
          </p:cNvPr>
          <p:cNvSpPr/>
          <p:nvPr/>
        </p:nvSpPr>
        <p:spPr bwMode="auto">
          <a:xfrm>
            <a:off x="7467385" y="1758765"/>
            <a:ext cx="2012951" cy="428100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Ctr="1"/>
          <a:lstStyle/>
          <a:p>
            <a:pPr marL="1587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F57E20"/>
              </a:buClr>
              <a:buSzTx/>
              <a:buFontTx/>
              <a:buNone/>
              <a:tabLst/>
              <a:defRPr/>
            </a:pPr>
            <a:endParaRPr kumimoji="0" lang="en-US" sz="1400" b="0" i="1" u="none" strike="noStrike" kern="1200" cap="none" spc="0" normalizeH="0" baseline="0" noProof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EBFC7B-99E1-8E0C-F209-4E8B82212563}"/>
              </a:ext>
            </a:extLst>
          </p:cNvPr>
          <p:cNvSpPr/>
          <p:nvPr/>
        </p:nvSpPr>
        <p:spPr bwMode="auto">
          <a:xfrm>
            <a:off x="7459446" y="2270365"/>
            <a:ext cx="2017443" cy="537002"/>
          </a:xfrm>
          <a:prstGeom prst="rect">
            <a:avLst/>
          </a:prstGeom>
          <a:solidFill>
            <a:srgbClr val="47678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63">
            <a:extLst>
              <a:ext uri="{FF2B5EF4-FFF2-40B4-BE49-F238E27FC236}">
                <a16:creationId xmlns:a16="http://schemas.microsoft.com/office/drawing/2014/main" id="{FEF7D9BB-5A19-6F4C-DD0A-F7E72925C7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7211" y="1866265"/>
            <a:ext cx="1780690" cy="29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D76B3E-4D94-345B-2385-D21CE3695E91}"/>
              </a:ext>
            </a:extLst>
          </p:cNvPr>
          <p:cNvSpPr/>
          <p:nvPr/>
        </p:nvSpPr>
        <p:spPr bwMode="auto">
          <a:xfrm>
            <a:off x="7467385" y="5023590"/>
            <a:ext cx="2012951" cy="101618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marL="0" marR="0" lvl="0" indent="0" algn="ctr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94E4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FDA-Cleared</a:t>
            </a:r>
          </a:p>
          <a:p>
            <a:pPr marL="0" marR="0" lvl="0" indent="0" algn="ctr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94E4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CE-marked</a:t>
            </a:r>
          </a:p>
          <a:p>
            <a:pPr marL="0" marR="0" lvl="0" indent="0" algn="ctr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94E4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2-11 CFU/mL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494E4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LoD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94E4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161217E7-A213-D725-77CC-EB2A6C517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4977" y="2304534"/>
            <a:ext cx="13279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588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F57E20"/>
              </a:buClr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Sensitivity: 90%</a:t>
            </a:r>
            <a:r>
              <a:rPr kumimoji="0" lang="en-US" altLang="en-US" sz="12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  <a:p>
            <a:pPr marL="1588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57E20"/>
              </a:buClr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Specificity: 98%</a:t>
            </a:r>
            <a:r>
              <a:rPr kumimoji="0" lang="en-US" altLang="en-US" sz="12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CC6C6B-7561-4D1B-5048-BB5D222F9615}"/>
              </a:ext>
            </a:extLst>
          </p:cNvPr>
          <p:cNvSpPr/>
          <p:nvPr/>
        </p:nvSpPr>
        <p:spPr bwMode="auto">
          <a:xfrm>
            <a:off x="5371231" y="2279352"/>
            <a:ext cx="1978704" cy="5370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Picture 64">
            <a:extLst>
              <a:ext uri="{FF2B5EF4-FFF2-40B4-BE49-F238E27FC236}">
                <a16:creationId xmlns:a16="http://schemas.microsoft.com/office/drawing/2014/main" id="{C1EF6C4E-4362-AA24-6097-18918B4D9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7408" y="1895095"/>
            <a:ext cx="1631309" cy="26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9">
            <a:extLst>
              <a:ext uri="{FF2B5EF4-FFF2-40B4-BE49-F238E27FC236}">
                <a16:creationId xmlns:a16="http://schemas.microsoft.com/office/drawing/2014/main" id="{3251EFB2-3A8A-25BF-0C34-7B9AE7C64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0588" y="3026193"/>
            <a:ext cx="1691277" cy="1630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125"/>
              </a:spcBef>
              <a:spcAft>
                <a:spcPts val="300"/>
              </a:spcAft>
              <a:buClr>
                <a:srgbClr val="F57E20"/>
              </a:buClr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C. albicans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125"/>
              </a:spcBef>
              <a:spcAft>
                <a:spcPts val="300"/>
              </a:spcAft>
              <a:buClr>
                <a:srgbClr val="F57E20"/>
              </a:buClr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C. tropicalis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125"/>
              </a:spcBef>
              <a:spcAft>
                <a:spcPts val="300"/>
              </a:spcAft>
              <a:buClr>
                <a:srgbClr val="F57E20"/>
              </a:buClr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C. </a:t>
            </a:r>
            <a:r>
              <a:rPr kumimoji="0" lang="en-US" altLang="en-US" sz="1600" b="0" i="1" u="none" strike="noStrike" kern="1200" cap="none" spc="0" normalizeH="0" baseline="0" noProof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parapsilosis</a:t>
            </a:r>
            <a:endParaRPr kumimoji="0" lang="en-US" altLang="en-US" sz="1600" b="0" i="1" u="none" strike="noStrike" kern="1200" cap="none" spc="0" normalizeH="0" baseline="0" noProof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125"/>
              </a:spcBef>
              <a:spcAft>
                <a:spcPts val="300"/>
              </a:spcAft>
              <a:buClr>
                <a:srgbClr val="F57E20"/>
              </a:buClr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C. </a:t>
            </a:r>
            <a:r>
              <a:rPr kumimoji="0" lang="en-US" altLang="en-US" sz="1600" b="0" i="1" u="none" strike="noStrike" kern="1200" cap="none" spc="0" normalizeH="0" baseline="0" noProof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krusei</a:t>
            </a: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125"/>
              </a:spcBef>
              <a:spcAft>
                <a:spcPts val="300"/>
              </a:spcAft>
              <a:buClr>
                <a:srgbClr val="F57E20"/>
              </a:buClr>
              <a:buSzTx/>
              <a:buFontTx/>
              <a:buNone/>
              <a:tabLst/>
              <a:defRPr/>
            </a:pP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C. glabrata</a:t>
            </a:r>
          </a:p>
        </p:txBody>
      </p:sp>
      <p:sp>
        <p:nvSpPr>
          <p:cNvPr id="17" name="TextBox 42">
            <a:extLst>
              <a:ext uri="{FF2B5EF4-FFF2-40B4-BE49-F238E27FC236}">
                <a16:creationId xmlns:a16="http://schemas.microsoft.com/office/drawing/2014/main" id="{8D23D3F5-E315-6889-4964-5345A676D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7093" y="2317038"/>
            <a:ext cx="13279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588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F57E20"/>
              </a:buClr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Sensitivity: 91%</a:t>
            </a:r>
            <a:r>
              <a:rPr kumimoji="0" lang="en-US" altLang="en-US" sz="12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  <a:p>
            <a:pPr marL="1588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57E20"/>
              </a:buClr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Specificity: 99%</a:t>
            </a:r>
            <a:r>
              <a:rPr kumimoji="0" lang="en-US" altLang="en-US" sz="12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11ABB6AA-D7AD-D813-18E5-145BB0B6CC72}"/>
              </a:ext>
            </a:extLst>
          </p:cNvPr>
          <p:cNvSpPr/>
          <p:nvPr/>
        </p:nvSpPr>
        <p:spPr bwMode="auto">
          <a:xfrm>
            <a:off x="9571038" y="1757800"/>
            <a:ext cx="2011362" cy="428403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Ctr="1"/>
          <a:lstStyle/>
          <a:p>
            <a:pPr marL="176107" marR="0" lvl="0" indent="-174521" algn="l" defTabSz="45706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57E2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6849E855-1FA1-1894-D656-E5EC8D5CC9BE}"/>
              </a:ext>
            </a:extLst>
          </p:cNvPr>
          <p:cNvSpPr/>
          <p:nvPr/>
        </p:nvSpPr>
        <p:spPr bwMode="auto">
          <a:xfrm>
            <a:off x="9566275" y="2277550"/>
            <a:ext cx="2011363" cy="527487"/>
          </a:xfrm>
          <a:prstGeom prst="rect">
            <a:avLst/>
          </a:prstGeom>
          <a:solidFill>
            <a:srgbClr val="C0000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F57E20"/>
              </a:buClr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FDA Breakthrough Device CE-mark/RUO 2019</a:t>
            </a:r>
            <a:endParaRPr kumimoji="0" lang="en-US" altLang="en-US" sz="1200" b="0" i="0" u="none" strike="noStrike" kern="1200" cap="none" spc="0" normalizeH="0" baseline="30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464D2035-3B06-BA6B-E8F4-70ECD62D42CB}"/>
              </a:ext>
            </a:extLst>
          </p:cNvPr>
          <p:cNvSpPr/>
          <p:nvPr/>
        </p:nvSpPr>
        <p:spPr bwMode="auto">
          <a:xfrm>
            <a:off x="9569451" y="5025359"/>
            <a:ext cx="2008188" cy="101648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8" rIns="91416" bIns="45708" anchor="ctr"/>
          <a:lstStyle/>
          <a:p>
            <a:pPr marL="0" marR="0" lvl="0" indent="0" algn="ctr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94E4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U.S. Clinical Trial</a:t>
            </a:r>
          </a:p>
          <a:p>
            <a:pPr marL="0" marR="0" lvl="0" indent="0" algn="ctr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494E4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(patient enrollment complete)</a:t>
            </a:r>
          </a:p>
          <a:p>
            <a:pPr marL="0" marR="0" lvl="0" indent="0" algn="ctr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494E4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CE-marked</a:t>
            </a:r>
          </a:p>
          <a:p>
            <a:pPr marL="0" marR="0" lvl="0" indent="0" algn="ctr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94E4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3-11 CFU/mL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494E4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LoD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94E4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ABD1E6-CFC1-0E8F-9056-49AC1BAD2019}"/>
              </a:ext>
            </a:extLst>
          </p:cNvPr>
          <p:cNvSpPr txBox="1"/>
          <p:nvPr/>
        </p:nvSpPr>
        <p:spPr>
          <a:xfrm>
            <a:off x="7648600" y="2975049"/>
            <a:ext cx="1677913" cy="1579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F57E20"/>
              </a:buClr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E. faecium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F57E20"/>
              </a:buClr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S. aureus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F57E20"/>
              </a:buClr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K. pneumoniae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F57E20"/>
              </a:buClr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P. aeruginosa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F57E20"/>
              </a:buClr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E. coli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0C5380-34B9-BA90-6E6C-C2B36B8B1C94}"/>
              </a:ext>
            </a:extLst>
          </p:cNvPr>
          <p:cNvSpPr txBox="1"/>
          <p:nvPr/>
        </p:nvSpPr>
        <p:spPr>
          <a:xfrm>
            <a:off x="9720469" y="2975049"/>
            <a:ext cx="1677913" cy="1831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57E20"/>
              </a:buClr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mecA</a:t>
            </a: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/C</a:t>
            </a:r>
          </a:p>
          <a:p>
            <a:pPr marL="0" marR="0" lvl="0" indent="0" algn="l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57E20"/>
              </a:buClr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vanA</a:t>
            </a: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/B</a:t>
            </a:r>
          </a:p>
          <a:p>
            <a:pPr marL="0" marR="0" lvl="0" indent="0" algn="l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57E20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CTXM-14/15</a:t>
            </a:r>
          </a:p>
          <a:p>
            <a:pPr marL="0" marR="0" lvl="0" indent="0" algn="l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57E20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KPC</a:t>
            </a:r>
          </a:p>
          <a:p>
            <a:pPr marL="0" marR="0" lvl="0" indent="0" algn="l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57E20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OXA-48 Group</a:t>
            </a:r>
          </a:p>
          <a:p>
            <a:pPr marL="0" marR="0" lvl="0" indent="0" algn="l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57E20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NDM, VIM, IMP</a:t>
            </a:r>
          </a:p>
          <a:p>
            <a:pPr marL="0" marR="0" lvl="0" indent="0" algn="l" defTabSz="457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57E20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AmpC</a:t>
            </a: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(CMY/DHA)</a:t>
            </a:r>
          </a:p>
        </p:txBody>
      </p:sp>
      <p:pic>
        <p:nvPicPr>
          <p:cNvPr id="23" name="Content Placeholder 33" descr="A black and grey logo&#10;&#10;Description automatically generated">
            <a:extLst>
              <a:ext uri="{FF2B5EF4-FFF2-40B4-BE49-F238E27FC236}">
                <a16:creationId xmlns:a16="http://schemas.microsoft.com/office/drawing/2014/main" id="{1CFDB5E1-F3C5-4FC7-2328-D55562BF46FE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925" y="1895095"/>
            <a:ext cx="1932062" cy="267373"/>
          </a:xfr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A5D21BC-CF6C-2DB6-2B51-2337999BAFDF}"/>
              </a:ext>
            </a:extLst>
          </p:cNvPr>
          <p:cNvSpPr txBox="1"/>
          <p:nvPr/>
        </p:nvSpPr>
        <p:spPr>
          <a:xfrm>
            <a:off x="712099" y="1866265"/>
            <a:ext cx="427613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3666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Fully-automated T2Dx® Instrument and Sepsis Tests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3666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Rapid: results in 3 to 5 hours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3666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Simple: no sample preparation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3666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Ultra Sensitive: 1 CFU/mL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3666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T2MR</a:t>
            </a:r>
            <a:r>
              <a:rPr kumimoji="0" lang="en-US" sz="1800" b="0" i="0" u="none" strike="noStrike" kern="1200" cap="none" spc="0" normalizeH="0" baseline="3000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®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Technology is not inhibited by prior antimicrobial administration</a:t>
            </a:r>
            <a:r>
              <a:rPr kumimoji="0" lang="en-US" sz="1800" b="0" i="0" u="none" strike="noStrike" kern="1200" cap="none" spc="0" normalizeH="0" baseline="3000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8895630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C47309-8009-C459-4211-5AA78ADE62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1233130"/>
            <a:ext cx="5699760" cy="5469422"/>
          </a:xfrm>
        </p:spPr>
        <p:txBody>
          <a:bodyPr/>
          <a:lstStyle/>
          <a:p>
            <a:pPr marL="0" indent="0">
              <a:buNone/>
            </a:pPr>
            <a:r>
              <a:rPr lang="en-US" sz="1600" b="1"/>
              <a:t>Disease Severity / Pathogen Clearance </a:t>
            </a:r>
          </a:p>
          <a:p>
            <a:pPr marL="404813" marR="0" lvl="1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8A9C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/>
              <a:t>The Efficacy of T2 Magnetic Resonance Assay in Monitoring Candidemia after the Initiation of Antifungal Therapy: The Serial Therapeutic and Antifungal Monitoring Protocol (STAMP) trial</a:t>
            </a:r>
            <a:r>
              <a:rPr lang="en-US" sz="1400" baseline="30000"/>
              <a:t>2</a:t>
            </a:r>
            <a:endParaRPr lang="en-US" sz="1400"/>
          </a:p>
          <a:p>
            <a:pPr marL="404813" marR="0" lvl="1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8A9C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/>
              <a:t>T2Candida MR as a predictor of outcome in patients with suspected invasive candidiasis starting empirical antifungal treatment: a prospective pilot study</a:t>
            </a:r>
            <a:r>
              <a:rPr lang="en-US" sz="1400" baseline="30000"/>
              <a:t>3</a:t>
            </a:r>
            <a:endParaRPr lang="en-US" sz="1400"/>
          </a:p>
          <a:p>
            <a:pPr marL="404813" marR="0" lvl="1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8A9C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/>
              <a:t>Persistence of detectable pathogens by culture independent systems (T2 Magnetic Resonance) in patients with bloodstream infection: prognostic role and possible clinical implications</a:t>
            </a:r>
            <a:r>
              <a:rPr lang="en-US" sz="1400" baseline="30000"/>
              <a:t>4</a:t>
            </a:r>
            <a:endParaRPr lang="en-US" sz="1600"/>
          </a:p>
          <a:p>
            <a:pPr marL="0" indent="0">
              <a:buNone/>
            </a:pPr>
            <a:r>
              <a:rPr lang="en-US" sz="1600" b="1"/>
              <a:t>Desirability of Outcome Ranking Analysis</a:t>
            </a:r>
            <a:r>
              <a:rPr lang="en-US" sz="1600" b="1" baseline="30000"/>
              <a:t>5</a:t>
            </a:r>
            <a:endParaRPr lang="en-US" sz="1600" b="1"/>
          </a:p>
          <a:p>
            <a:pPr marL="0" indent="0">
              <a:buNone/>
            </a:pPr>
            <a:r>
              <a:rPr kumimoji="0" lang="en-US" sz="1000" b="1" i="0" u="none" strike="noStrike" kern="1200" cap="all" spc="0" normalizeH="0" baseline="0" noProof="0">
                <a:ln>
                  <a:noFill/>
                </a:ln>
                <a:solidFill>
                  <a:srgbClr val="0C6A7F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Arial"/>
              </a:rPr>
              <a:t>SAMPLE Event Types </a:t>
            </a:r>
          </a:p>
          <a:p>
            <a:pPr marL="404813" marR="0" lvl="1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8A9C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Adverse Events </a:t>
            </a:r>
          </a:p>
          <a:p>
            <a:pPr marL="404813" marR="0" lvl="1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8A9C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Treatment Failure</a:t>
            </a:r>
          </a:p>
          <a:p>
            <a:pPr marL="404813" marR="0" lvl="1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8A9C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Infectious Complications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371917E-BB61-650B-7361-573E53C04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Proxima Nova"/>
              </a:rPr>
              <a:t>Real-world Clinical Evidence of the T2Candida Panel  </a:t>
            </a:r>
            <a:endParaRPr lang="en-US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329299E4-FB72-015A-326A-B765BE5926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" y="6107077"/>
            <a:ext cx="6998208" cy="47628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</a:pPr>
            <a:endParaRPr lang="en-US" sz="200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/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err="1"/>
              <a:t>Giannella</a:t>
            </a:r>
            <a:r>
              <a:rPr lang="en-US"/>
              <a:t> M et al. Expert Rev Med Devices. 2021;18(5):473-482. doi:10.1080/17434440.2021.1919508.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fr-FR"/>
              <a:t>Mylonakis E, at al. J. Clin. </a:t>
            </a:r>
            <a:r>
              <a:rPr lang="fr-FR" err="1"/>
              <a:t>Microbiol</a:t>
            </a:r>
            <a:r>
              <a:rPr lang="fr-FR"/>
              <a:t>. doi:10.1128/JCM.01756-17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/>
              <a:t>Munoz P, et al. J </a:t>
            </a:r>
            <a:r>
              <a:rPr lang="en-US" err="1"/>
              <a:t>Antimicrob</a:t>
            </a:r>
            <a:r>
              <a:rPr lang="en-US"/>
              <a:t> </a:t>
            </a:r>
            <a:r>
              <a:rPr lang="en-US" err="1"/>
              <a:t>Chemother</a:t>
            </a:r>
            <a:r>
              <a:rPr lang="en-US"/>
              <a:t> 2018; 73 Suppl 4: iv6–iv12 doi:10.1093/</a:t>
            </a:r>
            <a:r>
              <a:rPr lang="en-US" err="1"/>
              <a:t>jac</a:t>
            </a:r>
            <a:r>
              <a:rPr lang="en-US"/>
              <a:t>/dky047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</a:pPr>
            <a:r>
              <a:rPr lang="en-US"/>
              <a:t>Peri AM et al. Clin Infect Dis. Published online October 27, 2023. doi:10.1093/</a:t>
            </a:r>
            <a:r>
              <a:rPr lang="en-US" err="1"/>
              <a:t>cid</a:t>
            </a:r>
            <a:r>
              <a:rPr lang="en-US"/>
              <a:t>/ciad663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</a:pPr>
            <a:r>
              <a:rPr lang="en-US"/>
              <a:t>Evans SR et al. Clin Infect Dis. 2015;61(5):800-806. doi:10.1093/</a:t>
            </a:r>
            <a:r>
              <a:rPr lang="en-US" err="1"/>
              <a:t>cid</a:t>
            </a:r>
            <a:r>
              <a:rPr lang="en-US"/>
              <a:t>/civ495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AB1E1C5-FC23-FA80-99F0-B645E9E290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9966" y="1233129"/>
            <a:ext cx="5399617" cy="4436151"/>
          </a:xfrm>
        </p:spPr>
        <p:txBody>
          <a:bodyPr/>
          <a:lstStyle/>
          <a:p>
            <a:pPr marL="0" indent="0">
              <a:buNone/>
            </a:pPr>
            <a:r>
              <a:rPr lang="en-US" sz="1600" b="1">
                <a:solidFill>
                  <a:srgbClr val="7F7F7F"/>
                </a:solidFill>
              </a:rPr>
              <a:t>Antimicrobial and Resource Utilization with T2 Magnetic Resonance for Rapid Diagnosis of Bloodstream Infections: Systematic Review with Meta-analysis of Controlled Studies (2021)</a:t>
            </a:r>
            <a:r>
              <a:rPr lang="en-US" sz="1600" b="1" baseline="30000">
                <a:solidFill>
                  <a:srgbClr val="7F7F7F"/>
                </a:solidFill>
              </a:rPr>
              <a:t>1</a:t>
            </a:r>
            <a:endParaRPr lang="en-US" sz="1600" b="1">
              <a:solidFill>
                <a:srgbClr val="7F7F7F"/>
              </a:solidFill>
            </a:endParaRPr>
          </a:p>
          <a:p>
            <a:pPr marL="176213" lvl="1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b="1" cap="all">
              <a:solidFill>
                <a:srgbClr val="0C6A7F"/>
              </a:solidFill>
              <a:latin typeface="Proxima Nova"/>
            </a:endParaRPr>
          </a:p>
          <a:p>
            <a:pPr marL="176213" lvl="1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cap="all">
                <a:solidFill>
                  <a:srgbClr val="0C6A7F"/>
                </a:solidFill>
                <a:latin typeface="Proxima Nova"/>
              </a:rPr>
              <a:t>FASTER TIME TO DETECTION</a:t>
            </a:r>
          </a:p>
          <a:p>
            <a:pPr marL="404813" lvl="1" indent="-22860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8A9C5"/>
              </a:buClr>
              <a:buFont typeface="Arial" panose="020B0604020202020204" pitchFamily="34" charset="0"/>
              <a:buChar char="•"/>
              <a:defRPr/>
            </a:pPr>
            <a:r>
              <a:rPr lang="en-US" sz="1200">
                <a:solidFill>
                  <a:schemeClr val="tx1"/>
                </a:solidFill>
              </a:rPr>
              <a:t>Time to detection </a:t>
            </a:r>
            <a:r>
              <a:rPr lang="en-US" sz="1200" b="1">
                <a:solidFill>
                  <a:schemeClr val="tx1"/>
                </a:solidFill>
              </a:rPr>
              <a:t>81 hours faster </a:t>
            </a:r>
            <a:r>
              <a:rPr lang="en-US" sz="1200">
                <a:solidFill>
                  <a:schemeClr val="tx1"/>
                </a:solidFill>
              </a:rPr>
              <a:t>with T2MR </a:t>
            </a:r>
          </a:p>
          <a:p>
            <a:pPr marL="404813" lvl="1" indent="-22860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8A9C5"/>
              </a:buClr>
              <a:buFont typeface="Arial" panose="020B0604020202020204" pitchFamily="34" charset="0"/>
              <a:buChar char="•"/>
              <a:defRPr/>
            </a:pPr>
            <a:r>
              <a:rPr lang="en-US" sz="1200">
                <a:solidFill>
                  <a:schemeClr val="tx1"/>
                </a:solidFill>
              </a:rPr>
              <a:t>Time to species identification </a:t>
            </a:r>
            <a:r>
              <a:rPr lang="en-US" sz="1200" b="1">
                <a:solidFill>
                  <a:schemeClr val="tx1"/>
                </a:solidFill>
              </a:rPr>
              <a:t>77 hours faster </a:t>
            </a:r>
            <a:r>
              <a:rPr lang="en-US" sz="1200">
                <a:solidFill>
                  <a:schemeClr val="tx1"/>
                </a:solidFill>
              </a:rPr>
              <a:t>with T2MR</a:t>
            </a:r>
          </a:p>
          <a:p>
            <a:pPr marL="176213" lvl="1" indent="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kumimoji="0" lang="en-US" sz="1000" b="1" i="0" u="none" strike="noStrike" kern="1200" cap="all" spc="0" normalizeH="0" baseline="0" noProof="0">
                <a:ln>
                  <a:noFill/>
                </a:ln>
                <a:solidFill>
                  <a:srgbClr val="0C6A7F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FASTER Targeted Therapy</a:t>
            </a:r>
          </a:p>
          <a:p>
            <a:pPr marL="404813" lvl="1" indent="-22860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8A9C5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Patients testing negative on T2MR de-escalated from empirical therapy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 hours faster</a:t>
            </a:r>
          </a:p>
          <a:p>
            <a:pPr marL="404813" lvl="1" indent="-22860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8A9C5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Patients testing positive on T2MR received targeted antimicrobial therapy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42 hours faster</a:t>
            </a:r>
            <a:endParaRPr lang="en-US" sz="400">
              <a:solidFill>
                <a:schemeClr val="tx1"/>
              </a:solidFill>
            </a:endParaRPr>
          </a:p>
          <a:p>
            <a:pPr marL="176213" lvl="1" indent="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None/>
              <a:defRPr/>
            </a:pPr>
            <a:r>
              <a:rPr kumimoji="0" lang="en-US" sz="1000" b="1" i="0" u="none" strike="noStrike" kern="1200" cap="all" spc="0" normalizeH="0" baseline="0" noProof="0">
                <a:ln>
                  <a:noFill/>
                </a:ln>
                <a:solidFill>
                  <a:srgbClr val="0C6A7F"/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t>Reduced Length of Stay</a:t>
            </a:r>
          </a:p>
          <a:p>
            <a:pPr marL="404813" lvl="1" indent="-22860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8A9C5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Length of ICU stay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 days shorter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T2MR</a:t>
            </a:r>
          </a:p>
          <a:p>
            <a:pPr marL="404813" lvl="1" indent="-22860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8A9C5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Length of hospital stay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4.8 days shorter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T2MR</a:t>
            </a:r>
          </a:p>
        </p:txBody>
      </p:sp>
    </p:spTree>
    <p:extLst>
      <p:ext uri="{BB962C8B-B14F-4D97-AF65-F5344CB8AC3E}">
        <p14:creationId xmlns:p14="http://schemas.microsoft.com/office/powerpoint/2010/main" val="2296306670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T2 Biosystems Master">
  <a:themeElements>
    <a:clrScheme name="T2 Biosystems April 22">
      <a:dk1>
        <a:srgbClr val="63666A"/>
      </a:dk1>
      <a:lt1>
        <a:srgbClr val="FFFFFF"/>
      </a:lt1>
      <a:dk2>
        <a:srgbClr val="48A9C5"/>
      </a:dk2>
      <a:lt2>
        <a:srgbClr val="EEECE1"/>
      </a:lt2>
      <a:accent1>
        <a:srgbClr val="F47E1F"/>
      </a:accent1>
      <a:accent2>
        <a:srgbClr val="494E4F"/>
      </a:accent2>
      <a:accent3>
        <a:srgbClr val="48A9C5"/>
      </a:accent3>
      <a:accent4>
        <a:srgbClr val="0C6A7F"/>
      </a:accent4>
      <a:accent5>
        <a:srgbClr val="B2B2B2"/>
      </a:accent5>
      <a:accent6>
        <a:srgbClr val="14424F"/>
      </a:accent6>
      <a:hlink>
        <a:srgbClr val="262626"/>
      </a:hlink>
      <a:folHlink>
        <a:srgbClr val="A5A5A5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2 Biosystems Corporate PPT Template 16_9" id="{B3413E47-8BEB-46C6-9FBF-43B85CCABEDD}" vid="{6C78359E-7EA6-45D5-8A5E-6371E0776A0D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8A0E4472D57B4BAC778D171889AB01" ma:contentTypeVersion="17" ma:contentTypeDescription="Create a new document." ma:contentTypeScope="" ma:versionID="6a931cf0c309665917b958ae187bb414">
  <xsd:schema xmlns:xsd="http://www.w3.org/2001/XMLSchema" xmlns:xs="http://www.w3.org/2001/XMLSchema" xmlns:p="http://schemas.microsoft.com/office/2006/metadata/properties" xmlns:ns2="e2f6fb73-1b23-4b6a-bffc-47839f31ee74" xmlns:ns3="5791d5cc-fff0-4d52-85c5-843e3f941e97" targetNamespace="http://schemas.microsoft.com/office/2006/metadata/properties" ma:root="true" ma:fieldsID="7a58053da7ec4300b08284abbed952b7" ns2:_="" ns3:_="">
    <xsd:import namespace="e2f6fb73-1b23-4b6a-bffc-47839f31ee74"/>
    <xsd:import namespace="5791d5cc-fff0-4d52-85c5-843e3f941e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f6fb73-1b23-4b6a-bffc-47839f31ee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4d314b1-1c69-4210-8ab4-1e7bb76d73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91d5cc-fff0-4d52-85c5-843e3f941e9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0e2f6a0-f4fb-4ea6-a9f3-65e3142f3524}" ma:internalName="TaxCatchAll" ma:showField="CatchAllData" ma:web="5791d5cc-fff0-4d52-85c5-843e3f941e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0B6EF9-F775-46C1-B5B4-A05E649BEEE3}">
  <ds:schemaRefs>
    <ds:schemaRef ds:uri="5791d5cc-fff0-4d52-85c5-843e3f941e97"/>
    <ds:schemaRef ds:uri="e2f6fb73-1b23-4b6a-bffc-47839f31ee7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04DCA22-98B8-4529-AC7F-F649A47B06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T2 Biosystems Master</vt:lpstr>
      <vt:lpstr>Custom Design</vt:lpstr>
      <vt:lpstr>T2Biosystems – T2MR Based Pathogen Identification  </vt:lpstr>
      <vt:lpstr>Real-world Clinical Evidence of the T2Candida Panel 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Only FDA-Cleared Direct-From-Blood Sepsis Tests</dc:title>
  <dc:creator>Oscar Guzman</dc:creator>
  <cp:revision>1</cp:revision>
  <dcterms:created xsi:type="dcterms:W3CDTF">2024-01-07T17:45:01Z</dcterms:created>
  <dcterms:modified xsi:type="dcterms:W3CDTF">2024-01-08T14:36:57Z</dcterms:modified>
</cp:coreProperties>
</file>